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9.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0.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1.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26" r:id="rId7"/>
    <p:sldMasterId id="2147484352" r:id="rId8"/>
    <p:sldMasterId id="2147484373" r:id="rId9"/>
    <p:sldMasterId id="2147484411" r:id="rId10"/>
    <p:sldMasterId id="2147484447" r:id="rId11"/>
    <p:sldMasterId id="2147484473" r:id="rId12"/>
    <p:sldMasterId id="2147484496" r:id="rId13"/>
    <p:sldMasterId id="2147484522" r:id="rId14"/>
    <p:sldMasterId id="2147484561" r:id="rId15"/>
    <p:sldMasterId id="2147484591" r:id="rId16"/>
    <p:sldMasterId id="2147484632" r:id="rId17"/>
    <p:sldMasterId id="2147484657" r:id="rId18"/>
  </p:sldMasterIdLst>
  <p:notesMasterIdLst>
    <p:notesMasterId r:id="rId59"/>
  </p:notesMasterIdLst>
  <p:handoutMasterIdLst>
    <p:handoutMasterId r:id="rId60"/>
  </p:handoutMasterIdLst>
  <p:sldIdLst>
    <p:sldId id="256" r:id="rId19"/>
    <p:sldId id="1081" r:id="rId20"/>
    <p:sldId id="701" r:id="rId21"/>
    <p:sldId id="266" r:id="rId22"/>
    <p:sldId id="710" r:id="rId23"/>
    <p:sldId id="716" r:id="rId24"/>
    <p:sldId id="679" r:id="rId25"/>
    <p:sldId id="979" r:id="rId26"/>
    <p:sldId id="1057" r:id="rId27"/>
    <p:sldId id="994" r:id="rId28"/>
    <p:sldId id="1123" r:id="rId29"/>
    <p:sldId id="921" r:id="rId30"/>
    <p:sldId id="1059" r:id="rId31"/>
    <p:sldId id="933" r:id="rId32"/>
    <p:sldId id="1060" r:id="rId33"/>
    <p:sldId id="1082" r:id="rId34"/>
    <p:sldId id="1083" r:id="rId35"/>
    <p:sldId id="1064" r:id="rId36"/>
    <p:sldId id="1089" r:id="rId37"/>
    <p:sldId id="1092" r:id="rId38"/>
    <p:sldId id="1091" r:id="rId39"/>
    <p:sldId id="1097" r:id="rId40"/>
    <p:sldId id="1098" r:id="rId41"/>
    <p:sldId id="1099" r:id="rId42"/>
    <p:sldId id="1100" r:id="rId43"/>
    <p:sldId id="1102" r:id="rId44"/>
    <p:sldId id="1101" r:id="rId45"/>
    <p:sldId id="959" r:id="rId46"/>
    <p:sldId id="1105" r:id="rId47"/>
    <p:sldId id="1106" r:id="rId48"/>
    <p:sldId id="1107" r:id="rId49"/>
    <p:sldId id="1127" r:id="rId50"/>
    <p:sldId id="1118" r:id="rId51"/>
    <p:sldId id="1108" r:id="rId52"/>
    <p:sldId id="1111" r:id="rId53"/>
    <p:sldId id="1125" r:id="rId54"/>
    <p:sldId id="1122" r:id="rId55"/>
    <p:sldId id="1126" r:id="rId56"/>
    <p:sldId id="259" r:id="rId57"/>
    <p:sldId id="260" r:id="rId58"/>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頁 (Required)" id="{2D135556-F380-4754-A512-E1858113E730}">
          <p14:sldIdLst>
            <p14:sldId id="256"/>
            <p14:sldId id="1081"/>
          </p14:sldIdLst>
        </p14:section>
        <p14:section name="內文" id="{942C41E2-6A3A-47ED-8BBF-C70B894E0125}">
          <p14:sldIdLst>
            <p14:sldId id="701"/>
            <p14:sldId id="266"/>
          </p14:sldIdLst>
        </p14:section>
        <p14:section name="藍圖" id="{7D0D6441-1CBF-44E7-9354-829C823CAFC9}">
          <p14:sldIdLst>
            <p14:sldId id="710"/>
            <p14:sldId id="716"/>
          </p14:sldIdLst>
        </p14:section>
        <p14:section name="新功能與改變" id="{FD4E4ACF-9272-432C-BF7D-FADBCDE0FAA3}">
          <p14:sldIdLst>
            <p14:sldId id="679"/>
          </p14:sldIdLst>
        </p14:section>
        <p14:section name="MinRole" id="{5D6E3B5B-77B9-4339-AE37-5B48165E7C1D}">
          <p14:sldIdLst>
            <p14:sldId id="979"/>
            <p14:sldId id="1057"/>
            <p14:sldId id="994"/>
          </p14:sldIdLst>
        </p14:section>
        <p14:section name="0-Downtime Patching" id="{AF8A8D8B-1512-47D3-AAD8-8E6F58547030}">
          <p14:sldIdLst>
            <p14:sldId id="1123"/>
          </p14:sldIdLst>
        </p14:section>
        <p14:section name="服務" id="{FD0999AA-7025-414A-846E-BFE6871C65C7}">
          <p14:sldIdLst>
            <p14:sldId id="921"/>
            <p14:sldId id="1059"/>
          </p14:sldIdLst>
        </p14:section>
        <p14:section name="認證" id="{A3D673A9-30B2-4040-A723-CCAAA908401A}">
          <p14:sldIdLst>
            <p14:sldId id="933"/>
            <p14:sldId id="1060"/>
          </p14:sldIdLst>
        </p14:section>
        <p14:section name="混和雲" id="{7B704F0F-7B29-42B4-8408-55862AE4841C}">
          <p14:sldIdLst>
            <p14:sldId id="1082"/>
            <p14:sldId id="1083"/>
            <p14:sldId id="1064"/>
          </p14:sldIdLst>
        </p14:section>
        <p14:section name="效能與可靠度" id="{F4C9031B-65B2-49E5-B5F3-13553259299A}">
          <p14:sldIdLst>
            <p14:sldId id="1089"/>
            <p14:sldId id="1092"/>
            <p14:sldId id="1091"/>
          </p14:sldIdLst>
        </p14:section>
        <p14:section name="使用者體驗" id="{44B31CBE-593E-4AB5-9030-ECEF838E5043}">
          <p14:sldIdLst>
            <p14:sldId id="1097"/>
            <p14:sldId id="1098"/>
            <p14:sldId id="1099"/>
            <p14:sldId id="1100"/>
            <p14:sldId id="1102"/>
            <p14:sldId id="1101"/>
          </p14:sldIdLst>
        </p14:section>
        <p14:section name="棄用功能" id="{A335D601-B6C3-4AF2-AB28-DC07AC94CB5F}">
          <p14:sldIdLst>
            <p14:sldId id="959"/>
          </p14:sldIdLst>
        </p14:section>
        <p14:section name="安裝部署與升級" id="{AEC9C0EF-B97A-4950-8AEA-D17F96EB4112}">
          <p14:sldIdLst>
            <p14:sldId id="1105"/>
            <p14:sldId id="1106"/>
            <p14:sldId id="1107"/>
            <p14:sldId id="1127"/>
            <p14:sldId id="1118"/>
            <p14:sldId id="1108"/>
            <p14:sldId id="1111"/>
            <p14:sldId id="1125"/>
          </p14:sldIdLst>
        </p14:section>
        <p14:section name="常見問題" id="{80000186-39C0-4B68-B30D-AA3A43DB236B}">
          <p14:sldIdLst>
            <p14:sldId id="1122"/>
          </p14:sldIdLst>
        </p14:section>
        <p14:section name="總結" id="{6F01FA2E-6B66-41E6-8004-4723C6E8A162}">
          <p14:sldIdLst>
            <p14:sldId id="1126"/>
          </p14:sldIdLst>
        </p14:section>
        <p14:section name="結束頁 (Required)" id="{9E4A7D20-8F5C-4E56-A951-DEF1F2449CB1}">
          <p14:sldIdLst>
            <p14:sldId id="25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8D00"/>
    <a:srgbClr val="2D3970"/>
    <a:srgbClr val="FFE536"/>
    <a:srgbClr val="E7E4DF"/>
    <a:srgbClr val="3ED2D2"/>
    <a:srgbClr val="19F7DD"/>
    <a:srgbClr val="D6CCC3"/>
    <a:srgbClr val="FE7676"/>
    <a:srgbClr val="E2D5CC"/>
    <a:srgbClr val="3032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7695" autoAdjust="0"/>
  </p:normalViewPr>
  <p:slideViewPr>
    <p:cSldViewPr>
      <p:cViewPr varScale="1">
        <p:scale>
          <a:sx n="60" d="100"/>
          <a:sy n="60" d="100"/>
        </p:scale>
        <p:origin x="2274"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57" d="100"/>
          <a:sy n="57"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Master" Target="slideMasters/slideMaster10.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9/17/2015 3:47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9/17/2015 3:47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chnet.microsoft.com/en-us/library/dn607315(v=office.16).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1</a:t>
            </a:r>
          </a:p>
          <a:p>
            <a:endParaRPr lang="en-US" dirty="0" smtClean="0"/>
          </a:p>
          <a:p>
            <a:r>
              <a:rPr lang="zh-TW" altLang="en-US" dirty="0" smtClean="0"/>
              <a:t>歡迎各位參加這場 </a:t>
            </a:r>
            <a:r>
              <a:rPr lang="en-US" altLang="zh-TW" dirty="0" smtClean="0"/>
              <a:t>SharePoint Server 2016</a:t>
            </a:r>
            <a:r>
              <a:rPr lang="en-US" altLang="zh-TW" baseline="0" dirty="0" smtClean="0"/>
              <a:t> </a:t>
            </a:r>
            <a:r>
              <a:rPr lang="zh-TW" altLang="en-US" baseline="0" dirty="0" smtClean="0"/>
              <a:t>搶先看 </a:t>
            </a:r>
            <a:r>
              <a:rPr lang="en-US" altLang="zh-TW" dirty="0" smtClean="0"/>
              <a:t>Session, </a:t>
            </a:r>
            <a:r>
              <a:rPr lang="zh-TW" altLang="en-US" dirty="0" smtClean="0"/>
              <a:t>敝姓林</a:t>
            </a:r>
            <a:r>
              <a:rPr lang="en-US" altLang="zh-TW" dirty="0" smtClean="0"/>
              <a:t>, </a:t>
            </a:r>
            <a:r>
              <a:rPr lang="zh-TW" altLang="en-US" dirty="0" smtClean="0"/>
              <a:t>目前任職於台灣微軟技術支援部門</a:t>
            </a:r>
            <a:r>
              <a:rPr lang="en-US" altLang="zh-TW" dirty="0" smtClean="0"/>
              <a:t>, </a:t>
            </a:r>
            <a:r>
              <a:rPr lang="zh-TW" altLang="en-US" dirty="0" smtClean="0"/>
              <a:t>主要負責 </a:t>
            </a:r>
            <a:r>
              <a:rPr lang="en-US" altLang="zh-TW" dirty="0" smtClean="0"/>
              <a:t>SharePoint </a:t>
            </a:r>
            <a:r>
              <a:rPr lang="zh-TW" altLang="en-US" dirty="0" smtClean="0"/>
              <a:t>技術支援工作</a:t>
            </a:r>
            <a:r>
              <a:rPr lang="en-US" altLang="zh-TW" dirty="0" smtClean="0"/>
              <a:t>, </a:t>
            </a:r>
            <a:r>
              <a:rPr lang="zh-TW" altLang="en-US" dirty="0" smtClean="0"/>
              <a:t>很榮幸跟各位介紹 </a:t>
            </a:r>
            <a:r>
              <a:rPr lang="en-US" altLang="zh-TW" dirty="0" smtClean="0"/>
              <a:t>SharePoint Server 2016 </a:t>
            </a:r>
            <a:r>
              <a:rPr lang="zh-TW" altLang="en-US" dirty="0" smtClean="0"/>
              <a:t>新功能</a:t>
            </a:r>
            <a:endParaRPr lang="en-US" altLang="zh-TW" dirty="0" smtClean="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8248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2</a:t>
            </a:r>
          </a:p>
          <a:p>
            <a:endParaRPr lang="en-US" dirty="0" smtClean="0"/>
          </a:p>
          <a:p>
            <a:r>
              <a:rPr lang="en-US" altLang="zh-TW" dirty="0" smtClean="0"/>
              <a:t>SharePoint 2013</a:t>
            </a:r>
            <a:r>
              <a:rPr lang="en-US" altLang="zh-TW" baseline="0" dirty="0" smtClean="0"/>
              <a:t> </a:t>
            </a:r>
            <a:r>
              <a:rPr lang="zh-TW" altLang="en-US" baseline="0" dirty="0" smtClean="0"/>
              <a:t>最痛苦的一件事</a:t>
            </a:r>
            <a:r>
              <a:rPr lang="en-US" altLang="zh-TW" baseline="0" dirty="0" smtClean="0"/>
              <a:t>, </a:t>
            </a:r>
            <a:r>
              <a:rPr lang="zh-TW" altLang="en-US" baseline="0" dirty="0" smtClean="0"/>
              <a:t>就是上 </a:t>
            </a:r>
            <a:r>
              <a:rPr lang="en-US" altLang="zh-TW" baseline="0" dirty="0" smtClean="0"/>
              <a:t>Patch, </a:t>
            </a:r>
            <a:r>
              <a:rPr lang="zh-TW" altLang="en-US" baseline="0" dirty="0" smtClean="0"/>
              <a:t>如果你的環境有很多主機</a:t>
            </a:r>
            <a:r>
              <a:rPr lang="en-US" altLang="zh-TW" baseline="0" dirty="0" smtClean="0"/>
              <a:t>, </a:t>
            </a:r>
            <a:r>
              <a:rPr lang="zh-TW" altLang="en-US" baseline="0" dirty="0" smtClean="0"/>
              <a:t>如果更幸運你們的 </a:t>
            </a:r>
            <a:r>
              <a:rPr lang="en-US" altLang="zh-TW" baseline="0" dirty="0" smtClean="0"/>
              <a:t>Farm </a:t>
            </a:r>
            <a:r>
              <a:rPr lang="zh-TW" altLang="en-US" baseline="0" dirty="0" smtClean="0"/>
              <a:t>有安裝了不同的語言包</a:t>
            </a:r>
            <a:r>
              <a:rPr lang="en-US" altLang="zh-TW" baseline="0" dirty="0" smtClean="0"/>
              <a:t>, </a:t>
            </a:r>
            <a:r>
              <a:rPr lang="zh-TW" altLang="en-US" baseline="0" dirty="0" smtClean="0"/>
              <a:t>每次上 </a:t>
            </a:r>
            <a:r>
              <a:rPr lang="en-US" altLang="zh-TW" baseline="0" dirty="0" smtClean="0"/>
              <a:t>Patch </a:t>
            </a:r>
            <a:r>
              <a:rPr lang="zh-TW" altLang="en-US" baseline="0" dirty="0" smtClean="0"/>
              <a:t>的停機時間會花掉你周末的時間</a:t>
            </a:r>
            <a:r>
              <a:rPr lang="en-US" altLang="zh-TW" baseline="0" dirty="0" smtClean="0"/>
              <a:t>…</a:t>
            </a:r>
          </a:p>
          <a:p>
            <a:endParaRPr lang="en-US" baseline="0" dirty="0" smtClean="0"/>
          </a:p>
          <a:p>
            <a:r>
              <a:rPr lang="en-US" dirty="0" smtClean="0"/>
              <a:t>Office</a:t>
            </a:r>
            <a:r>
              <a:rPr lang="en-US" baseline="0" dirty="0" smtClean="0"/>
              <a:t> 365 </a:t>
            </a:r>
            <a:r>
              <a:rPr lang="zh-TW" altLang="en-US" baseline="0" dirty="0" smtClean="0"/>
              <a:t>可以提供很高的 </a:t>
            </a:r>
            <a:r>
              <a:rPr lang="en-US" altLang="zh-TW" baseline="0" dirty="0" smtClean="0"/>
              <a:t>SLA, </a:t>
            </a:r>
            <a:r>
              <a:rPr lang="zh-TW" altLang="en-US" baseline="0" dirty="0" smtClean="0"/>
              <a:t>使用的就是新的 </a:t>
            </a:r>
            <a:r>
              <a:rPr lang="en-US" altLang="zh-TW" baseline="0" dirty="0" smtClean="0"/>
              <a:t>patch </a:t>
            </a:r>
            <a:r>
              <a:rPr lang="zh-TW" altLang="en-US" baseline="0" dirty="0" smtClean="0"/>
              <a:t>方式</a:t>
            </a:r>
            <a:r>
              <a:rPr lang="en-US" altLang="zh-TW" baseline="0" dirty="0" smtClean="0"/>
              <a:t>, SharePoint Server 2016 </a:t>
            </a:r>
            <a:r>
              <a:rPr lang="zh-TW" altLang="en-US" baseline="0" dirty="0" smtClean="0"/>
              <a:t>採用把這個更新方式</a:t>
            </a:r>
            <a:r>
              <a:rPr lang="en-US" altLang="zh-TW" baseline="0" dirty="0" smtClean="0"/>
              <a:t> </a:t>
            </a:r>
            <a:endParaRPr lang="en-US" dirty="0" smtClean="0"/>
          </a:p>
          <a:p>
            <a:endParaRPr lang="en-US" dirty="0" smtClean="0"/>
          </a:p>
          <a:p>
            <a:r>
              <a:rPr lang="zh-TW" altLang="en-US" dirty="0" smtClean="0"/>
              <a:t>以下的方式達成 </a:t>
            </a:r>
            <a:r>
              <a:rPr lang="en-US" dirty="0" smtClean="0"/>
              <a:t>Zero Downtime patching</a:t>
            </a:r>
          </a:p>
          <a:p>
            <a:endParaRPr lang="en-US" dirty="0" smtClean="0"/>
          </a:p>
          <a:p>
            <a:r>
              <a:rPr lang="zh-TW" altLang="en-US" dirty="0" smtClean="0"/>
              <a:t>移除 </a:t>
            </a:r>
            <a:r>
              <a:rPr lang="en-US" dirty="0" smtClean="0"/>
              <a:t>CU </a:t>
            </a:r>
            <a:r>
              <a:rPr lang="zh-TW" altLang="en-US" dirty="0" smtClean="0"/>
              <a:t>重複的 </a:t>
            </a:r>
            <a:r>
              <a:rPr lang="en-US" dirty="0" smtClean="0"/>
              <a:t>MSPs</a:t>
            </a:r>
          </a:p>
          <a:p>
            <a:r>
              <a:rPr lang="en-US" dirty="0" smtClean="0"/>
              <a:t>SP2013 – 37 MSI/MSP per update + 18 for language packs</a:t>
            </a:r>
          </a:p>
          <a:p>
            <a:r>
              <a:rPr lang="en-US" dirty="0" smtClean="0"/>
              <a:t>SP2016 – 4 MSI/MSP per update + 1 all languages </a:t>
            </a:r>
          </a:p>
          <a:p>
            <a:r>
              <a:rPr lang="zh-TW" altLang="en-US" dirty="0" smtClean="0"/>
              <a:t>減少每個 </a:t>
            </a:r>
            <a:r>
              <a:rPr lang="en-US" dirty="0" smtClean="0"/>
              <a:t>MSP </a:t>
            </a:r>
            <a:r>
              <a:rPr lang="zh-TW" altLang="en-US" dirty="0" smtClean="0"/>
              <a:t>重啟服務的次數</a:t>
            </a:r>
          </a:p>
          <a:p>
            <a:r>
              <a:rPr lang="zh-TW" altLang="en-US" dirty="0" smtClean="0"/>
              <a:t>支援部分元件降級運行</a:t>
            </a:r>
          </a:p>
          <a:p>
            <a:r>
              <a:rPr lang="zh-TW" altLang="en-US" dirty="0" smtClean="0"/>
              <a:t>移除 </a:t>
            </a:r>
            <a:r>
              <a:rPr lang="en-US" dirty="0" smtClean="0"/>
              <a:t>Front End </a:t>
            </a:r>
            <a:r>
              <a:rPr lang="zh-TW" altLang="en-US" dirty="0" smtClean="0"/>
              <a:t>與 </a:t>
            </a:r>
            <a:r>
              <a:rPr lang="en-US" dirty="0" smtClean="0"/>
              <a:t>Back End </a:t>
            </a:r>
            <a:r>
              <a:rPr lang="zh-TW" altLang="en-US" dirty="0" smtClean="0"/>
              <a:t>相依性</a:t>
            </a:r>
          </a:p>
          <a:p>
            <a:r>
              <a:rPr lang="zh-TW" altLang="en-US" dirty="0" smtClean="0"/>
              <a:t>線上執行 </a:t>
            </a:r>
            <a:r>
              <a:rPr lang="en-US" dirty="0" smtClean="0"/>
              <a:t>Upgraders</a:t>
            </a:r>
          </a:p>
          <a:p>
            <a:r>
              <a:rPr lang="zh-TW" altLang="en-US" dirty="0" smtClean="0"/>
              <a:t>適用於 </a:t>
            </a:r>
            <a:r>
              <a:rPr lang="en-US" dirty="0" smtClean="0"/>
              <a:t>Full HA farm</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0478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smtClean="0">
                <a:solidFill>
                  <a:schemeClr val="tx1"/>
                </a:solidFill>
                <a:effectLst/>
                <a:latin typeface="Segoe UI Semibold" panose="020B0702040204020203" pitchFamily="34" charset="0"/>
                <a:ea typeface="+mn-ea"/>
                <a:cs typeface="Segoe UI Semibold" panose="020B0702040204020203" pitchFamily="34" charset="0"/>
              </a:rPr>
              <a:t>Slide Objective:</a:t>
            </a:r>
          </a:p>
          <a:p>
            <a:r>
              <a:rPr lang="en-US" sz="900" b="0" kern="1200" dirty="0" smtClean="0">
                <a:solidFill>
                  <a:schemeClr val="tx1"/>
                </a:solidFill>
                <a:effectLst/>
                <a:latin typeface="Segoe UI Light" pitchFamily="34" charset="0"/>
                <a:ea typeface="+mn-ea"/>
                <a:cs typeface="+mn-cs"/>
              </a:rPr>
              <a:t>Going forward,</a:t>
            </a:r>
            <a:r>
              <a:rPr lang="en-US" sz="900" b="0" kern="1200" baseline="0" dirty="0" smtClean="0">
                <a:solidFill>
                  <a:schemeClr val="tx1"/>
                </a:solidFill>
                <a:effectLst/>
                <a:latin typeface="Segoe UI Light" pitchFamily="34" charset="0"/>
                <a:ea typeface="+mn-ea"/>
                <a:cs typeface="+mn-cs"/>
              </a:rPr>
              <a:t> the </a:t>
            </a:r>
            <a:r>
              <a:rPr lang="en-US" sz="900" b="0" kern="1200" dirty="0" smtClean="0">
                <a:solidFill>
                  <a:schemeClr val="tx1"/>
                </a:solidFill>
                <a:effectLst/>
                <a:latin typeface="Segoe UI Light" pitchFamily="34" charset="0"/>
                <a:ea typeface="+mn-ea"/>
                <a:cs typeface="+mn-cs"/>
              </a:rPr>
              <a:t>Project database will live within the SharePoint content database, meaning  less for admin. to manage. This database consolidation has already begun for Project Online customers,</a:t>
            </a:r>
            <a:r>
              <a:rPr lang="en-US" sz="900" b="0" kern="1200" baseline="0" dirty="0" smtClean="0">
                <a:solidFill>
                  <a:schemeClr val="tx1"/>
                </a:solidFill>
                <a:effectLst/>
                <a:latin typeface="Segoe UI Light" pitchFamily="34" charset="0"/>
                <a:ea typeface="+mn-ea"/>
                <a:cs typeface="+mn-cs"/>
              </a:rPr>
              <a:t> now is for SharePoint Server 2016</a:t>
            </a:r>
            <a:endParaRPr lang="en-US" sz="900" b="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0" i="0" u="none" kern="1200" dirty="0" smtClean="0">
                <a:solidFill>
                  <a:schemeClr val="tx1"/>
                </a:solidFill>
                <a:effectLst/>
                <a:latin typeface="Segoe UI Semibold" panose="020B0702040204020203" pitchFamily="34" charset="0"/>
                <a:ea typeface="+mn-ea"/>
                <a:cs typeface="Segoe UI Semibold" panose="020B0702040204020203" pitchFamily="34" charset="0"/>
              </a:rPr>
              <a:t>Slide</a:t>
            </a:r>
            <a:r>
              <a:rPr lang="en-US" sz="900" b="0" i="0" u="none" kern="1200" baseline="0" dirty="0" smtClean="0">
                <a:solidFill>
                  <a:schemeClr val="tx1"/>
                </a:solidFill>
                <a:effectLst/>
                <a:latin typeface="Segoe UI Semibold" panose="020B0702040204020203" pitchFamily="34" charset="0"/>
                <a:ea typeface="+mn-ea"/>
                <a:cs typeface="Segoe UI Semibold" panose="020B0702040204020203" pitchFamily="34" charset="0"/>
              </a:rPr>
              <a:t> Overview/Detailed Notes:</a:t>
            </a:r>
            <a:endParaRPr lang="en-US" sz="900" b="0" i="0" u="none" kern="1200" dirty="0" smtClean="0">
              <a:solidFill>
                <a:schemeClr val="tx1"/>
              </a:solidFill>
              <a:effectLst/>
              <a:latin typeface="Segoe UI Semibold" panose="020B0702040204020203" pitchFamily="34" charset="0"/>
              <a:ea typeface="+mn-ea"/>
              <a:cs typeface="Segoe UI Semibold" panose="020B0702040204020203" pitchFamily="34" charset="0"/>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One area that we constantly think about is lowering the costs that customers incur in managing and maintaining the Project Server environment. Today as you can see there is a Project Data Store that is different from the SharePoint data repositories. </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Going forward, we will consolidate the Project database into the SharePoint content database. This will help lower the costs associated with managing multiple databases. This change has already gone into effect for our Project Online customers and will also be available to the Project Server customers in the next release.</a:t>
            </a:r>
          </a:p>
          <a:p>
            <a:endParaRPr lang="en-US" dirty="0"/>
          </a:p>
        </p:txBody>
      </p:sp>
      <p:sp>
        <p:nvSpPr>
          <p:cNvPr id="4" name="Date Placeholder 3"/>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A93DDC9-6C84-47D4-B95B-983571771DA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9/17/2015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9913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1</a:t>
            </a:r>
          </a:p>
          <a:p>
            <a:endParaRPr lang="en-US" dirty="0" smtClean="0"/>
          </a:p>
          <a:p>
            <a:r>
              <a:rPr lang="zh-TW" altLang="en-US" dirty="0" smtClean="0"/>
              <a:t>移除內建 </a:t>
            </a:r>
            <a:r>
              <a:rPr lang="en-US" dirty="0" smtClean="0"/>
              <a:t>FIM Sync </a:t>
            </a:r>
            <a:r>
              <a:rPr lang="zh-TW" altLang="en-US" dirty="0" smtClean="0"/>
              <a:t>服務</a:t>
            </a:r>
          </a:p>
          <a:p>
            <a:r>
              <a:rPr lang="zh-TW" altLang="en-US" dirty="0" smtClean="0"/>
              <a:t>支援外部 </a:t>
            </a:r>
            <a:r>
              <a:rPr lang="en-US" dirty="0" smtClean="0"/>
              <a:t>FIM Sync</a:t>
            </a:r>
          </a:p>
          <a:p>
            <a:r>
              <a:rPr lang="en-US" dirty="0" smtClean="0"/>
              <a:t>AD Import </a:t>
            </a:r>
            <a:r>
              <a:rPr lang="zh-TW" altLang="en-US" dirty="0" smtClean="0"/>
              <a:t>為唯一的 </a:t>
            </a:r>
            <a:r>
              <a:rPr lang="en-US" dirty="0" smtClean="0"/>
              <a:t>User Import </a:t>
            </a:r>
            <a:r>
              <a:rPr lang="zh-TW" altLang="en-US" dirty="0" smtClean="0"/>
              <a:t>方式</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757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900" b="1" kern="1200" dirty="0" smtClean="0">
                <a:solidFill>
                  <a:schemeClr val="tx1"/>
                </a:solidFill>
                <a:effectLst/>
                <a:latin typeface="Segoe UI Light" pitchFamily="34" charset="0"/>
                <a:ea typeface="+mn-ea"/>
                <a:cs typeface="+mn-cs"/>
              </a:rPr>
              <a:t>在 </a:t>
            </a:r>
            <a:r>
              <a:rPr lang="en-US" altLang="zh-TW" sz="900" b="1" kern="1200" dirty="0" smtClean="0">
                <a:solidFill>
                  <a:schemeClr val="tx1"/>
                </a:solidFill>
                <a:effectLst/>
                <a:latin typeface="Segoe UI Light" pitchFamily="34" charset="0"/>
                <a:ea typeface="+mn-ea"/>
                <a:cs typeface="+mn-cs"/>
              </a:rPr>
              <a:t>SharePoint 2013, </a:t>
            </a:r>
            <a:r>
              <a:rPr lang="zh-TW" altLang="en-US" sz="900" b="1" kern="1200" dirty="0" smtClean="0">
                <a:solidFill>
                  <a:schemeClr val="tx1"/>
                </a:solidFill>
                <a:effectLst/>
                <a:latin typeface="Segoe UI Light" pitchFamily="34" charset="0"/>
                <a:ea typeface="+mn-ea"/>
                <a:cs typeface="+mn-cs"/>
              </a:rPr>
              <a:t>我們有 </a:t>
            </a:r>
            <a:r>
              <a:rPr lang="en-US" altLang="zh-TW" sz="900" b="1" kern="1200" dirty="0" smtClean="0">
                <a:solidFill>
                  <a:schemeClr val="tx1"/>
                </a:solidFill>
                <a:effectLst/>
                <a:latin typeface="Segoe UI Light" pitchFamily="34" charset="0"/>
                <a:ea typeface="+mn-ea"/>
                <a:cs typeface="+mn-cs"/>
              </a:rPr>
              <a:t>Windows</a:t>
            </a:r>
            <a:r>
              <a:rPr lang="en-US" altLang="zh-TW" sz="900" b="1" kern="1200" baseline="0" dirty="0" smtClean="0">
                <a:solidFill>
                  <a:schemeClr val="tx1"/>
                </a:solidFill>
                <a:effectLst/>
                <a:latin typeface="Segoe UI Light" pitchFamily="34" charset="0"/>
                <a:ea typeface="+mn-ea"/>
                <a:cs typeface="+mn-cs"/>
              </a:rPr>
              <a:t> Claims, Form, SAML, </a:t>
            </a:r>
            <a:r>
              <a:rPr lang="en-US" altLang="zh-TW" sz="900" b="1" kern="1200" baseline="0" dirty="0" err="1" smtClean="0">
                <a:solidFill>
                  <a:schemeClr val="tx1"/>
                </a:solidFill>
                <a:effectLst/>
                <a:latin typeface="Segoe UI Light" pitchFamily="34" charset="0"/>
                <a:ea typeface="+mn-ea"/>
                <a:cs typeface="+mn-cs"/>
              </a:rPr>
              <a:t>WSFed</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認證提供者</a:t>
            </a:r>
            <a:r>
              <a:rPr lang="en-US" altLang="zh-TW" sz="900" b="1" kern="1200" baseline="0" dirty="0" smtClean="0">
                <a:solidFill>
                  <a:schemeClr val="tx1"/>
                </a:solidFill>
                <a:effectLst/>
                <a:latin typeface="Segoe UI Light" pitchFamily="34" charset="0"/>
                <a:ea typeface="+mn-ea"/>
                <a:cs typeface="+mn-cs"/>
              </a:rPr>
              <a:t> , </a:t>
            </a:r>
            <a:r>
              <a:rPr lang="zh-TW" altLang="en-US" sz="900" b="1" kern="1200" baseline="0" dirty="0" smtClean="0">
                <a:solidFill>
                  <a:schemeClr val="tx1"/>
                </a:solidFill>
                <a:effectLst/>
                <a:latin typeface="Segoe UI Light" pitchFamily="34" charset="0"/>
                <a:ea typeface="+mn-ea"/>
                <a:cs typeface="+mn-cs"/>
              </a:rPr>
              <a:t>為了提供向下相容</a:t>
            </a:r>
            <a:r>
              <a:rPr lang="en-US" altLang="zh-TW" sz="900" b="1" kern="1200" baseline="0" dirty="0" smtClean="0">
                <a:solidFill>
                  <a:schemeClr val="tx1"/>
                </a:solidFill>
                <a:effectLst/>
                <a:latin typeface="Segoe UI Light" pitchFamily="34" charset="0"/>
                <a:ea typeface="+mn-ea"/>
                <a:cs typeface="+mn-cs"/>
              </a:rPr>
              <a:t>, Windows identity over </a:t>
            </a:r>
            <a:r>
              <a:rPr lang="en-US" sz="900" b="1" kern="1200" dirty="0" smtClean="0">
                <a:solidFill>
                  <a:schemeClr val="tx1"/>
                </a:solidFill>
                <a:effectLst/>
                <a:latin typeface="Segoe UI Light" pitchFamily="34" charset="0"/>
                <a:ea typeface="+mn-ea"/>
                <a:cs typeface="+mn-cs"/>
              </a:rPr>
              <a:t>SAML </a:t>
            </a:r>
            <a:r>
              <a:rPr lang="zh-TW" altLang="en-US" sz="900" b="1" kern="1200" dirty="0" smtClean="0">
                <a:solidFill>
                  <a:schemeClr val="tx1"/>
                </a:solidFill>
                <a:effectLst/>
                <a:latin typeface="Segoe UI Light" pitchFamily="34" charset="0"/>
                <a:ea typeface="+mn-ea"/>
                <a:cs typeface="+mn-cs"/>
              </a:rPr>
              <a:t>認證在 </a:t>
            </a:r>
            <a:r>
              <a:rPr lang="en-US" altLang="zh-TW" sz="900" b="1" kern="1200" dirty="0" smtClean="0">
                <a:solidFill>
                  <a:schemeClr val="tx1"/>
                </a:solidFill>
                <a:effectLst/>
                <a:latin typeface="Segoe UI Light" pitchFamily="34" charset="0"/>
                <a:ea typeface="+mn-ea"/>
                <a:cs typeface="+mn-cs"/>
              </a:rPr>
              <a:t>SharePoint Server 2016 </a:t>
            </a:r>
            <a:r>
              <a:rPr lang="zh-TW" altLang="en-US" sz="900" b="1" kern="1200" dirty="0" smtClean="0">
                <a:solidFill>
                  <a:schemeClr val="tx1"/>
                </a:solidFill>
                <a:effectLst/>
                <a:latin typeface="Segoe UI Light" pitchFamily="34" charset="0"/>
                <a:ea typeface="+mn-ea"/>
                <a:cs typeface="+mn-cs"/>
              </a:rPr>
              <a:t>仍是頭等的 </a:t>
            </a:r>
            <a:r>
              <a:rPr lang="en-US" altLang="zh-TW" sz="900" b="1" kern="1200" dirty="0" smtClean="0">
                <a:solidFill>
                  <a:schemeClr val="tx1"/>
                </a:solidFill>
                <a:effectLst/>
                <a:latin typeface="Segoe UI Light" pitchFamily="34" charset="0"/>
                <a:ea typeface="+mn-ea"/>
                <a:cs typeface="+mn-cs"/>
              </a:rPr>
              <a:t>Support, SP</a:t>
            </a:r>
            <a:r>
              <a:rPr lang="zh-TW" altLang="en-US" sz="900" b="1" kern="1200" dirty="0" smtClean="0">
                <a:solidFill>
                  <a:schemeClr val="tx1"/>
                </a:solidFill>
                <a:effectLst/>
                <a:latin typeface="Segoe UI Light" pitchFamily="34" charset="0"/>
                <a:ea typeface="+mn-ea"/>
                <a:cs typeface="+mn-cs"/>
              </a:rPr>
              <a:t> </a:t>
            </a:r>
            <a:r>
              <a:rPr lang="en-US" altLang="zh-TW" sz="900" b="1" kern="1200" dirty="0" smtClean="0">
                <a:solidFill>
                  <a:schemeClr val="tx1"/>
                </a:solidFill>
                <a:effectLst/>
                <a:latin typeface="Segoe UI Light" pitchFamily="34" charset="0"/>
                <a:ea typeface="+mn-ea"/>
                <a:cs typeface="+mn-cs"/>
              </a:rPr>
              <a:t>2016</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正規化了 </a:t>
            </a:r>
            <a:r>
              <a:rPr lang="en-US" altLang="zh-TW" sz="900" b="1" kern="1200" baseline="0" dirty="0" err="1" smtClean="0">
                <a:solidFill>
                  <a:schemeClr val="tx1"/>
                </a:solidFill>
                <a:effectLst/>
                <a:latin typeface="Segoe UI Light" pitchFamily="34" charset="0"/>
                <a:ea typeface="+mn-ea"/>
                <a:cs typeface="+mn-cs"/>
              </a:rPr>
              <a:t>Oauth</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以及 </a:t>
            </a:r>
            <a:r>
              <a:rPr lang="en-US" altLang="zh-TW" sz="900" b="1" kern="1200" baseline="0" dirty="0" smtClean="0">
                <a:solidFill>
                  <a:schemeClr val="tx1"/>
                </a:solidFill>
                <a:effectLst/>
                <a:latin typeface="Segoe UI Light" pitchFamily="34" charset="0"/>
                <a:ea typeface="+mn-ea"/>
                <a:cs typeface="+mn-cs"/>
              </a:rPr>
              <a:t>JWT/SAML with </a:t>
            </a:r>
            <a:r>
              <a:rPr lang="en-US" altLang="zh-TW" sz="900" b="1" kern="1200" baseline="0" dirty="0" err="1" smtClean="0">
                <a:solidFill>
                  <a:schemeClr val="tx1"/>
                </a:solidFill>
                <a:effectLst/>
                <a:latin typeface="Segoe UI Light" pitchFamily="34" charset="0"/>
                <a:ea typeface="+mn-ea"/>
                <a:cs typeface="+mn-cs"/>
              </a:rPr>
              <a:t>WSFed</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認證模式</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認證的改變將從過去 </a:t>
            </a:r>
            <a:r>
              <a:rPr lang="en-US" altLang="zh-TW" sz="900" b="1" kern="1200" baseline="0" dirty="0" smtClean="0">
                <a:solidFill>
                  <a:schemeClr val="tx1"/>
                </a:solidFill>
                <a:effectLst/>
                <a:latin typeface="Segoe UI Light" pitchFamily="34" charset="0"/>
                <a:ea typeface="+mn-ea"/>
                <a:cs typeface="+mn-cs"/>
              </a:rPr>
              <a:t>On-Premises Windows AD </a:t>
            </a:r>
            <a:r>
              <a:rPr lang="zh-TW" altLang="en-US" sz="900" b="1" kern="1200" baseline="0" dirty="0" smtClean="0">
                <a:solidFill>
                  <a:schemeClr val="tx1"/>
                </a:solidFill>
                <a:effectLst/>
                <a:latin typeface="Segoe UI Light" pitchFamily="34" charset="0"/>
                <a:ea typeface="+mn-ea"/>
                <a:cs typeface="+mn-cs"/>
              </a:rPr>
              <a:t>驗證的倚賴</a:t>
            </a:r>
            <a:r>
              <a:rPr lang="en-US" altLang="zh-TW" sz="900" b="1" kern="1200" baseline="0" dirty="0" smtClean="0">
                <a:solidFill>
                  <a:schemeClr val="tx1"/>
                </a:solidFill>
                <a:effectLst/>
                <a:latin typeface="Segoe UI Light" pitchFamily="34" charset="0"/>
                <a:ea typeface="+mn-ea"/>
                <a:cs typeface="+mn-cs"/>
              </a:rPr>
              <a:t>, </a:t>
            </a:r>
            <a:r>
              <a:rPr lang="zh-TW" altLang="en-US" sz="900" b="1" kern="1200" baseline="0" dirty="0" smtClean="0">
                <a:solidFill>
                  <a:schemeClr val="tx1"/>
                </a:solidFill>
                <a:effectLst/>
                <a:latin typeface="Segoe UI Light" pitchFamily="34" charset="0"/>
                <a:ea typeface="+mn-ea"/>
                <a:cs typeface="+mn-cs"/>
              </a:rPr>
              <a:t>轉向雲端與 </a:t>
            </a:r>
            <a:r>
              <a:rPr lang="en-US" altLang="zh-TW" sz="900" b="1" kern="1200" baseline="0" dirty="0" smtClean="0">
                <a:solidFill>
                  <a:schemeClr val="tx1"/>
                </a:solidFill>
                <a:effectLst/>
                <a:latin typeface="Segoe UI Light" pitchFamily="34" charset="0"/>
                <a:ea typeface="+mn-ea"/>
                <a:cs typeface="+mn-cs"/>
              </a:rPr>
              <a:t>Open </a:t>
            </a:r>
            <a:r>
              <a:rPr lang="zh-TW" altLang="en-US" sz="900" b="1" kern="1200" baseline="0" dirty="0" smtClean="0">
                <a:solidFill>
                  <a:schemeClr val="tx1"/>
                </a:solidFill>
                <a:effectLst/>
                <a:latin typeface="Segoe UI Light" pitchFamily="34" charset="0"/>
                <a:ea typeface="+mn-ea"/>
                <a:cs typeface="+mn-cs"/>
              </a:rPr>
              <a:t>的認證模式</a:t>
            </a:r>
            <a:r>
              <a:rPr lang="en-US" altLang="zh-TW" sz="900" b="1" kern="1200" baseline="0" dirty="0" smtClean="0">
                <a:solidFill>
                  <a:schemeClr val="tx1"/>
                </a:solidFill>
                <a:effectLst/>
                <a:latin typeface="Segoe UI Light" pitchFamily="34" charset="0"/>
                <a:ea typeface="+mn-ea"/>
                <a:cs typeface="+mn-cs"/>
              </a:rPr>
              <a:t>.</a:t>
            </a:r>
            <a:endParaRPr lang="en-US" sz="900" b="1"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9/17/2015 3:47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744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除了未加密的 </a:t>
            </a:r>
            <a:r>
              <a:rPr lang="en-US" altLang="zh-TW" dirty="0" smtClean="0"/>
              <a:t>SMTP</a:t>
            </a:r>
            <a:r>
              <a:rPr lang="zh-TW" altLang="en-US" dirty="0" smtClean="0"/>
              <a:t> 設定外</a:t>
            </a:r>
            <a:r>
              <a:rPr lang="en-US" altLang="zh-TW" dirty="0" smtClean="0"/>
              <a:t>, SharePoint Server 2016</a:t>
            </a:r>
            <a:r>
              <a:rPr lang="en-US" altLang="zh-TW" baseline="0" dirty="0" smtClean="0"/>
              <a:t> </a:t>
            </a:r>
            <a:r>
              <a:rPr lang="zh-TW" altLang="en-US" baseline="0" dirty="0" smtClean="0"/>
              <a:t>支援 </a:t>
            </a:r>
            <a:r>
              <a:rPr lang="en-US" altLang="zh-TW" baseline="0" dirty="0" smtClean="0"/>
              <a:t>SMTP</a:t>
            </a:r>
            <a:r>
              <a:rPr lang="zh-TW" altLang="en-US" baseline="0" dirty="0" smtClean="0"/>
              <a:t> 連線加密</a:t>
            </a:r>
            <a:endParaRPr lang="en-US" altLang="zh-TW" baseline="0" dirty="0" smtClean="0"/>
          </a:p>
          <a:p>
            <a:pPr marL="228600" indent="-228600">
              <a:buAutoNum type="arabicPeriod"/>
            </a:pPr>
            <a:r>
              <a:rPr lang="en-US" baseline="0" dirty="0" smtClean="0"/>
              <a:t>STARTTLS</a:t>
            </a:r>
          </a:p>
          <a:p>
            <a:pPr marL="228600" indent="-228600">
              <a:buAutoNum type="arabicPeriod"/>
            </a:pPr>
            <a:r>
              <a:rPr lang="en-US" baseline="0" dirty="0" smtClean="0"/>
              <a:t>TLS 1.0.1.1.1.2</a:t>
            </a:r>
          </a:p>
          <a:p>
            <a:pPr marL="228600" indent="-228600">
              <a:buAutoNum type="arabicPeriod"/>
            </a:pPr>
            <a:r>
              <a:rPr lang="en-US" baseline="0" dirty="0" smtClean="0"/>
              <a:t>Certificate</a:t>
            </a:r>
          </a:p>
          <a:p>
            <a:pPr marL="228600" indent="-228600">
              <a:buAutoNum type="arabicPeriod"/>
            </a:pPr>
            <a:r>
              <a:rPr lang="en-US" baseline="0" dirty="0" smtClean="0"/>
              <a:t>Non-Default port TCP 25</a:t>
            </a:r>
          </a:p>
          <a:p>
            <a:pPr marL="228600" indent="-228600">
              <a:buAutoNum type="arabicPeriod"/>
            </a:pPr>
            <a:r>
              <a:rPr lang="en-US" baseline="0" dirty="0" smtClean="0"/>
              <a:t>No fallback to unencrypted SMTP</a:t>
            </a:r>
          </a:p>
          <a:p>
            <a:pPr marL="228600" indent="-228600">
              <a:buAutoNum type="arabicPeriod"/>
            </a:pP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7055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hlinkClick r:id="rId3"/>
              </a:rPr>
              <a:t>1</a:t>
            </a:r>
          </a:p>
          <a:p>
            <a:endParaRPr lang="en-US" b="1" u="none" dirty="0" smtClean="0">
              <a:hlinkClick r:id="rId3"/>
            </a:endParaRPr>
          </a:p>
          <a:p>
            <a:pPr marL="228600" indent="-228600">
              <a:buAutoNum type="arabicPeriod"/>
            </a:pPr>
            <a:r>
              <a:rPr lang="zh-TW" altLang="en-US" b="1" u="none" dirty="0" smtClean="0">
                <a:hlinkClick r:id="rId3"/>
              </a:rPr>
              <a:t>新一代的 </a:t>
            </a:r>
            <a:r>
              <a:rPr lang="en-US" altLang="zh-TW" b="1" u="none" dirty="0" smtClean="0">
                <a:hlinkClick r:id="rId3"/>
              </a:rPr>
              <a:t>Search </a:t>
            </a:r>
            <a:r>
              <a:rPr lang="zh-TW" altLang="en-US" b="1" u="none" dirty="0" smtClean="0">
                <a:hlinkClick r:id="rId3"/>
              </a:rPr>
              <a:t>服務 </a:t>
            </a:r>
            <a:r>
              <a:rPr lang="en-US" altLang="zh-TW" b="1" u="none" dirty="0" smtClean="0">
                <a:hlinkClick r:id="rId3"/>
              </a:rPr>
              <a:t>– </a:t>
            </a:r>
            <a:r>
              <a:rPr lang="zh-TW" altLang="en-US" b="1" u="none" dirty="0" smtClean="0">
                <a:hlinkClick r:id="rId3"/>
              </a:rPr>
              <a:t>使用 </a:t>
            </a:r>
            <a:r>
              <a:rPr lang="en-US" altLang="zh-TW" b="1" u="none" dirty="0" smtClean="0">
                <a:hlinkClick r:id="rId3"/>
              </a:rPr>
              <a:t>Office Graph</a:t>
            </a:r>
            <a:r>
              <a:rPr lang="en-US" altLang="zh-TW" b="1" u="none" baseline="0" dirty="0" smtClean="0">
                <a:hlinkClick r:id="rId3"/>
              </a:rPr>
              <a:t> </a:t>
            </a:r>
            <a:r>
              <a:rPr lang="zh-TW" altLang="en-US" b="1" u="none" baseline="0" dirty="0" smtClean="0">
                <a:hlinkClick r:id="rId3"/>
              </a:rPr>
              <a:t>與 </a:t>
            </a:r>
            <a:r>
              <a:rPr lang="en-US" altLang="zh-TW" b="1" u="none" baseline="0" dirty="0" smtClean="0">
                <a:hlinkClick r:id="rId3"/>
              </a:rPr>
              <a:t>Delve</a:t>
            </a:r>
          </a:p>
          <a:p>
            <a:pPr marL="228600" indent="-228600">
              <a:buAutoNum type="arabicPeriod"/>
            </a:pPr>
            <a:endParaRPr lang="en-US" b="1" u="none" dirty="0" smtClean="0">
              <a:hlinkClick r:id="rId3"/>
            </a:endParaRPr>
          </a:p>
          <a:p>
            <a:endParaRPr lang="en-US" dirty="0" smtClean="0">
              <a:hlinkClick r:id="rId3"/>
            </a:endParaRPr>
          </a:p>
          <a:p>
            <a:r>
              <a:rPr lang="en-US" dirty="0" smtClean="0">
                <a:hlinkClick r:id="rId3"/>
              </a:rPr>
              <a:t>https://technet.microsoft.com/en-us/library/dn607315(v=office.16).aspx</a:t>
            </a:r>
            <a:r>
              <a:rPr lang="zh-TW" altLang="en-US" dirty="0" smtClean="0"/>
              <a:t> </a:t>
            </a:r>
            <a:endParaRPr lang="en-US" altLang="zh-TW" dirty="0" smtClean="0"/>
          </a:p>
          <a:p>
            <a:r>
              <a:rPr lang="en-US" b="1" dirty="0" smtClean="0">
                <a:effectLst/>
              </a:rPr>
              <a:t>Plan for hybrid OneDrive for Business</a:t>
            </a:r>
            <a:endParaRPr lang="en-US" b="1" dirty="0" smtClean="0"/>
          </a:p>
          <a:p>
            <a:pPr lvl="1"/>
            <a:r>
              <a:rPr lang="en-US" b="1" dirty="0" smtClean="0">
                <a:effectLst/>
              </a:rPr>
              <a:t>Configure hybrid OneDrive for Business - roadmap</a:t>
            </a:r>
          </a:p>
          <a:p>
            <a:r>
              <a:rPr lang="en-US" b="1" dirty="0" smtClean="0">
                <a:effectLst/>
              </a:rPr>
              <a:t>Plan server-to-server authentication</a:t>
            </a:r>
          </a:p>
          <a:p>
            <a:r>
              <a:rPr lang="en-US" b="1" dirty="0" smtClean="0">
                <a:effectLst/>
              </a:rPr>
              <a:t>Configure hybrid sites features - roadmap</a:t>
            </a:r>
            <a:endParaRPr lang="en-US" dirty="0" smtClean="0"/>
          </a:p>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581E48-703C-4099-B041-4FE4881DA3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9483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p>
          <a:p>
            <a:endParaRPr lang="en-US" dirty="0" smtClean="0"/>
          </a:p>
          <a:p>
            <a:r>
              <a:rPr lang="en-US" sz="900" kern="1200" dirty="0" smtClean="0">
                <a:solidFill>
                  <a:schemeClr val="tx1"/>
                </a:solidFill>
                <a:effectLst/>
                <a:latin typeface="Segoe UI Light" pitchFamily="34" charset="0"/>
                <a:ea typeface="+mn-ea"/>
                <a:cs typeface="+mn-cs"/>
              </a:rPr>
              <a:t>9/17 - OFC211 -</a:t>
            </a:r>
            <a:r>
              <a:rPr lang="zh-TW" altLang="en-US" sz="900" u="none" strike="noStrike" kern="1200" dirty="0" smtClean="0">
                <a:solidFill>
                  <a:schemeClr val="tx1"/>
                </a:solidFill>
                <a:effectLst/>
                <a:latin typeface="Segoe UI Light" pitchFamily="34" charset="0"/>
                <a:ea typeface="+mn-ea"/>
                <a:cs typeface="+mn-cs"/>
              </a:rPr>
              <a:t>如何安全存取混合雲中的</a:t>
            </a:r>
            <a:r>
              <a:rPr lang="en-US" sz="900" u="none" strike="noStrike" kern="1200" dirty="0" smtClean="0">
                <a:solidFill>
                  <a:schemeClr val="tx1"/>
                </a:solidFill>
                <a:effectLst/>
                <a:latin typeface="Segoe UI Light" pitchFamily="34" charset="0"/>
                <a:ea typeface="+mn-ea"/>
                <a:cs typeface="+mn-cs"/>
              </a:rPr>
              <a:t>OneDrive for Business</a:t>
            </a:r>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9/17/2015 3:47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290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p>
          <a:p>
            <a:endParaRPr lang="en-US" dirty="0" smtClean="0"/>
          </a:p>
          <a:p>
            <a:r>
              <a:rPr lang="en-US" dirty="0" smtClean="0"/>
              <a:t>1</a:t>
            </a:r>
            <a:r>
              <a:rPr lang="en-US" baseline="30000" dirty="0" smtClean="0"/>
              <a:t>st</a:t>
            </a:r>
            <a:r>
              <a:rPr lang="en-US" dirty="0" smtClean="0"/>
              <a:t> Release in Office 365 Settings &gt; Updates</a:t>
            </a:r>
          </a:p>
          <a:p>
            <a:endParaRPr lang="en-US" dirty="0" smtClean="0"/>
          </a:p>
          <a:p>
            <a:r>
              <a:rPr lang="en-US" dirty="0" smtClean="0"/>
              <a:t>Hybrid Picker in</a:t>
            </a:r>
            <a:r>
              <a:rPr lang="en-US" baseline="0" dirty="0" smtClean="0"/>
              <a:t> SharePoint Admin</a:t>
            </a:r>
          </a:p>
          <a:p>
            <a:endParaRPr lang="en-US" baseline="0" dirty="0" smtClean="0"/>
          </a:p>
          <a:p>
            <a:r>
              <a:rPr lang="en-US" dirty="0" smtClean="0"/>
              <a:t>https://support.office.com/en-us/article/Hybrid-picker-in-the-SharePoint-Online-admin-center-efce8417-c9bc-4a2c-ac9d-cce6c4e84a9c?ui=en-US&amp;rs=en-US&amp;ad=US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03CDF-8AA9-4BBC-B6FA-F77F0840C8B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4590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1" dirty="0" smtClean="0"/>
              <a:t>4</a:t>
            </a:r>
          </a:p>
          <a:p>
            <a:endParaRPr lang="en-US" b="1" dirty="0" smtClean="0"/>
          </a:p>
          <a:p>
            <a:pPr marL="228600" indent="-228600">
              <a:buAutoNum type="arabicPeriod"/>
            </a:pPr>
            <a:r>
              <a:rPr lang="en-US" b="1" dirty="0" smtClean="0"/>
              <a:t>TBs </a:t>
            </a:r>
            <a:r>
              <a:rPr lang="en-US" b="1" dirty="0" smtClean="0">
                <a:sym typeface="Wingdings" panose="05000000000000000000" pitchFamily="2" charset="2"/>
              </a:rPr>
              <a:t> </a:t>
            </a:r>
            <a:r>
              <a:rPr lang="zh-TW" altLang="en-US" b="1" dirty="0" smtClean="0">
                <a:sym typeface="Wingdings" panose="05000000000000000000" pitchFamily="2" charset="2"/>
              </a:rPr>
              <a:t>還沒定義 </a:t>
            </a:r>
            <a:r>
              <a:rPr lang="en-US" altLang="zh-TW" b="1" dirty="0" smtClean="0">
                <a:sym typeface="Wingdings" panose="05000000000000000000" pitchFamily="2" charset="2"/>
              </a:rPr>
              <a:t>(Office</a:t>
            </a:r>
            <a:r>
              <a:rPr lang="en-US" altLang="zh-TW" b="1" baseline="0" dirty="0" smtClean="0">
                <a:sym typeface="Wingdings" panose="05000000000000000000" pitchFamily="2" charset="2"/>
              </a:rPr>
              <a:t> 365)</a:t>
            </a:r>
          </a:p>
          <a:p>
            <a:pPr marL="228600" indent="-228600">
              <a:buAutoNum type="arabicPeriod"/>
            </a:pPr>
            <a:r>
              <a:rPr lang="en-US" dirty="0" smtClean="0">
                <a:effectLst/>
              </a:rPr>
              <a:t>10,000 maximum </a:t>
            </a:r>
            <a:r>
              <a:rPr lang="en-US" dirty="0" smtClean="0">
                <a:effectLst/>
                <a:sym typeface="Wingdings" panose="05000000000000000000" pitchFamily="2" charset="2"/>
              </a:rPr>
              <a:t> 10 </a:t>
            </a:r>
            <a:r>
              <a:rPr lang="zh-TW" altLang="en-US" dirty="0" smtClean="0">
                <a:effectLst/>
                <a:sym typeface="Wingdings" panose="05000000000000000000" pitchFamily="2" charset="2"/>
              </a:rPr>
              <a:t>倍</a:t>
            </a:r>
            <a:endParaRPr lang="en-US" altLang="zh-TW" dirty="0" smtClean="0">
              <a:effectLst/>
              <a:sym typeface="Wingdings" panose="05000000000000000000" pitchFamily="2" charset="2"/>
            </a:endParaRPr>
          </a:p>
          <a:p>
            <a:pPr marL="228600" indent="-228600">
              <a:buAutoNum type="arabicPeriod"/>
            </a:pPr>
            <a:r>
              <a:rPr lang="en-US" b="1" dirty="0" smtClean="0"/>
              <a:t>5000 </a:t>
            </a:r>
            <a:r>
              <a:rPr lang="zh-TW" altLang="en-US" b="1" dirty="0" smtClean="0"/>
              <a:t>限制</a:t>
            </a:r>
            <a:endParaRPr lang="en-US" b="1" dirty="0" smtClean="0"/>
          </a:p>
          <a:p>
            <a:endParaRPr lang="en-US" b="1" dirty="0" smtClean="0"/>
          </a:p>
          <a:p>
            <a:r>
              <a:rPr lang="en-US" b="1" dirty="0" smtClean="0"/>
              <a:t>&amp;</a:t>
            </a:r>
            <a:r>
              <a:rPr lang="en-US" dirty="0" smtClean="0"/>
              <a:t>, </a:t>
            </a:r>
            <a:r>
              <a:rPr lang="en-US" b="1" dirty="0" smtClean="0"/>
              <a:t>~</a:t>
            </a:r>
            <a:r>
              <a:rPr lang="en-US" dirty="0" smtClean="0"/>
              <a:t>, </a:t>
            </a:r>
            <a:r>
              <a:rPr lang="en-US" b="1" dirty="0" smtClean="0"/>
              <a:t>{</a:t>
            </a:r>
            <a:r>
              <a:rPr lang="en-US" dirty="0" smtClean="0"/>
              <a:t>, and </a:t>
            </a:r>
            <a:r>
              <a:rPr lang="en-US" b="1" dirty="0" smtClean="0"/>
              <a:t>}</a:t>
            </a:r>
            <a:r>
              <a:rPr lang="en-US" dirty="0" smtClean="0"/>
              <a:t> characters, file names that contained a </a:t>
            </a:r>
            <a:r>
              <a:rPr lang="en-US" b="1" dirty="0" smtClean="0"/>
              <a:t>GUID</a:t>
            </a:r>
            <a:r>
              <a:rPr lang="en-US" dirty="0" smtClean="0"/>
              <a:t>, file names with leading dots, and file names longer than 128 characters. </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4061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2</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9290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Date Placeholder 3"/>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8C12957-B28D-4334-946C-40BE680D601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9/17/2015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648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900" dirty="0" smtClean="0">
                <a:solidFill>
                  <a:schemeClr val="bg1"/>
                </a:solidFill>
              </a:rPr>
              <a:t>Byte-range HTTP</a:t>
            </a:r>
            <a:r>
              <a:rPr lang="zh-TW" altLang="en-US" sz="900" dirty="0" smtClean="0">
                <a:solidFill>
                  <a:schemeClr val="bg1"/>
                </a:solidFill>
              </a:rPr>
              <a:t> </a:t>
            </a:r>
            <a:r>
              <a:rPr lang="en-US" altLang="zh-TW" sz="900" dirty="0" smtClean="0">
                <a:solidFill>
                  <a:schemeClr val="bg1"/>
                </a:solidFill>
              </a:rPr>
              <a:t>(</a:t>
            </a:r>
            <a:r>
              <a:rPr lang="zh-TW" altLang="en-US" sz="900" dirty="0" smtClean="0">
                <a:solidFill>
                  <a:schemeClr val="bg1"/>
                </a:solidFill>
              </a:rPr>
              <a:t>續傳</a:t>
            </a:r>
            <a:r>
              <a:rPr lang="en-US" altLang="zh-TW" sz="900" dirty="0" smtClean="0">
                <a:solidFill>
                  <a:schemeClr val="bg1"/>
                </a:solidFill>
              </a:rPr>
              <a:t>)</a:t>
            </a:r>
          </a:p>
          <a:p>
            <a:r>
              <a:rPr lang="zh-TW" altLang="en-US" sz="900" dirty="0" smtClean="0">
                <a:solidFill>
                  <a:schemeClr val="bg1"/>
                </a:solidFill>
              </a:rPr>
              <a:t>改用 </a:t>
            </a:r>
            <a:r>
              <a:rPr lang="en-US" altLang="zh-TW" sz="900" dirty="0" smtClean="0">
                <a:solidFill>
                  <a:schemeClr val="bg1"/>
                </a:solidFill>
              </a:rPr>
              <a:t>BITS</a:t>
            </a:r>
            <a:r>
              <a:rPr lang="zh-TW" altLang="en-US" sz="900" dirty="0" smtClean="0">
                <a:solidFill>
                  <a:schemeClr val="bg1"/>
                </a:solidFill>
              </a:rPr>
              <a:t> 背景傳輸 </a:t>
            </a:r>
            <a:r>
              <a:rPr lang="en-US" altLang="zh-TW" sz="900" dirty="0" smtClean="0">
                <a:solidFill>
                  <a:schemeClr val="bg1"/>
                </a:solidFill>
              </a:rPr>
              <a:t>– </a:t>
            </a:r>
            <a:r>
              <a:rPr lang="zh-TW" altLang="en-US" sz="900" dirty="0" smtClean="0">
                <a:solidFill>
                  <a:schemeClr val="bg1"/>
                </a:solidFill>
              </a:rPr>
              <a:t>利用 </a:t>
            </a:r>
            <a:r>
              <a:rPr lang="en-US" altLang="zh-TW" sz="900" dirty="0" smtClean="0">
                <a:solidFill>
                  <a:schemeClr val="bg1"/>
                </a:solidFill>
              </a:rPr>
              <a:t>Idle </a:t>
            </a:r>
            <a:r>
              <a:rPr lang="zh-TW" altLang="en-US" sz="900" dirty="0" smtClean="0">
                <a:solidFill>
                  <a:schemeClr val="bg1"/>
                </a:solidFill>
              </a:rPr>
              <a:t>頻寬</a:t>
            </a:r>
            <a:r>
              <a:rPr lang="en-US" altLang="zh-TW" sz="900" dirty="0" smtClean="0">
                <a:solidFill>
                  <a:schemeClr val="bg1"/>
                </a:solidFill>
              </a:rPr>
              <a:t>, </a:t>
            </a:r>
            <a:r>
              <a:rPr lang="zh-TW" altLang="en-US" sz="900" dirty="0" smtClean="0">
                <a:solidFill>
                  <a:schemeClr val="bg1"/>
                </a:solidFill>
              </a:rPr>
              <a:t>非同步上傳</a:t>
            </a:r>
            <a:endParaRPr lang="en-US" altLang="zh-TW" sz="900" dirty="0" smtClean="0">
              <a:solidFill>
                <a:schemeClr val="bg1"/>
              </a:solidFill>
            </a:endParaRPr>
          </a:p>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3518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1961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47028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https://thesharepointfarm.com/2015/08/sharepoint-2016-durable-links/</a:t>
            </a:r>
          </a:p>
          <a:p>
            <a:r>
              <a:rPr lang="en-US" dirty="0" smtClean="0"/>
              <a:t>http://sharepointdailynews.blogspot.tw/2015/08/activate-durable-links-in-sharepoint.html</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57924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內建支援 </a:t>
            </a:r>
            <a:r>
              <a:rPr lang="en-US" altLang="zh-TW" dirty="0" smtClean="0"/>
              <a:t>ODF</a:t>
            </a:r>
            <a:r>
              <a:rPr lang="en-US" altLang="zh-TW" baseline="0" dirty="0" smtClean="0"/>
              <a:t> (Open Document Format)</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68113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規範中心功能</a:t>
            </a:r>
            <a:endParaRPr lang="en-US" altLang="zh-TW" dirty="0" smtClean="0"/>
          </a:p>
          <a:p>
            <a:pPr marL="171450" indent="-171450">
              <a:buFontTx/>
              <a:buChar char="-"/>
            </a:pPr>
            <a:r>
              <a:rPr lang="zh-TW" altLang="en-US" dirty="0" smtClean="0"/>
              <a:t>目前 </a:t>
            </a:r>
            <a:r>
              <a:rPr lang="en-US" altLang="zh-TW" dirty="0" smtClean="0"/>
              <a:t>SharePoint Server 2016 </a:t>
            </a:r>
            <a:r>
              <a:rPr lang="zh-TW" altLang="en-US" dirty="0" smtClean="0"/>
              <a:t>新增兩個網站樣版 </a:t>
            </a:r>
            <a:endParaRPr lang="en-US" altLang="zh-TW" dirty="0" smtClean="0"/>
          </a:p>
          <a:p>
            <a:pPr marL="228600" indent="-228600">
              <a:buFontTx/>
              <a:buAutoNum type="arabicPeriod"/>
            </a:pPr>
            <a:r>
              <a:rPr lang="zh-TW" altLang="en-US" dirty="0" smtClean="0"/>
              <a:t>文件刪除原則中心 </a:t>
            </a:r>
            <a:r>
              <a:rPr lang="en-US" altLang="zh-TW" dirty="0" smtClean="0"/>
              <a:t>- </a:t>
            </a:r>
            <a:r>
              <a:rPr lang="zh-TW" altLang="en-US" dirty="0" smtClean="0"/>
              <a:t>可以為網站與網站集合設定文件保留予刪除的原則</a:t>
            </a:r>
            <a:endParaRPr lang="en-US" altLang="zh-TW" dirty="0" smtClean="0"/>
          </a:p>
          <a:p>
            <a:pPr marL="228600" indent="-228600">
              <a:buFontTx/>
              <a:buAutoNum type="arabicPeriod"/>
            </a:pPr>
            <a:r>
              <a:rPr lang="zh-TW" altLang="en-US" dirty="0" smtClean="0"/>
              <a:t>就地保留原則中心 </a:t>
            </a:r>
            <a:r>
              <a:rPr lang="en-US" altLang="zh-TW" dirty="0" smtClean="0"/>
              <a:t>– </a:t>
            </a:r>
            <a:r>
              <a:rPr lang="zh-TW" altLang="en-US" dirty="0" smtClean="0"/>
              <a:t>可以設定規則針對重要文件內容作保留</a:t>
            </a:r>
            <a:r>
              <a:rPr lang="en-US" altLang="zh-TW" dirty="0" smtClean="0"/>
              <a:t>, </a:t>
            </a:r>
            <a:r>
              <a:rPr lang="zh-TW" altLang="en-US" dirty="0" smtClean="0"/>
              <a:t>防止資料丟失</a:t>
            </a:r>
            <a:endParaRPr lang="en-US" altLang="zh-TW" dirty="0" smtClean="0"/>
          </a:p>
          <a:p>
            <a:pPr marL="171450" indent="-171450">
              <a:buFontTx/>
              <a:buChar char="-"/>
            </a:pPr>
            <a:r>
              <a:rPr lang="zh-TW" altLang="en-US" baseline="0" dirty="0" smtClean="0"/>
              <a:t>配合原有的 </a:t>
            </a:r>
            <a:r>
              <a:rPr lang="en-US" altLang="zh-TW" baseline="0" dirty="0" smtClean="0"/>
              <a:t>eDiscovery </a:t>
            </a:r>
            <a:r>
              <a:rPr lang="zh-TW" altLang="en-US" baseline="0" dirty="0" smtClean="0"/>
              <a:t>網站樣版</a:t>
            </a:r>
            <a:endParaRPr lang="en-US" altLang="zh-TW" baseline="0" dirty="0" smtClean="0"/>
          </a:p>
          <a:p>
            <a:pPr marL="0" indent="0">
              <a:buFontTx/>
              <a:buNone/>
            </a:pPr>
            <a:r>
              <a:rPr lang="zh-TW" altLang="en-US" baseline="0" dirty="0" smtClean="0"/>
              <a:t>可以做到企業文件規範的需求</a:t>
            </a:r>
            <a:endParaRPr lang="en-US" altLang="zh-TW" baseline="0" dirty="0" smtClean="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44964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1" dirty="0" smtClean="0">
                <a:effectLst/>
              </a:rPr>
              <a:t>Sharing</a:t>
            </a:r>
          </a:p>
          <a:p>
            <a:r>
              <a:rPr lang="en-US" dirty="0" smtClean="0">
                <a:effectLst/>
              </a:rPr>
              <a:t>The following list shows the sharing improvements that are available for SharePoint Server 2016 IT Preview:</a:t>
            </a:r>
          </a:p>
          <a:p>
            <a:r>
              <a:rPr lang="en-US" dirty="0" smtClean="0">
                <a:effectLst/>
              </a:rPr>
              <a:t>Create and Share folder</a:t>
            </a:r>
          </a:p>
          <a:p>
            <a:r>
              <a:rPr lang="en-US" dirty="0" smtClean="0">
                <a:effectLst/>
              </a:rPr>
              <a:t>Sharing Hint</a:t>
            </a:r>
          </a:p>
          <a:p>
            <a:r>
              <a:rPr lang="en-US" dirty="0" smtClean="0">
                <a:effectLst/>
              </a:rPr>
              <a:t>See who the folder is shared with when viewing a folder</a:t>
            </a:r>
          </a:p>
          <a:p>
            <a:r>
              <a:rPr lang="en-US" dirty="0" smtClean="0">
                <a:effectLst/>
              </a:rPr>
              <a:t>Members can share</a:t>
            </a:r>
          </a:p>
          <a:p>
            <a:r>
              <a:rPr lang="en-US" dirty="0" smtClean="0">
                <a:effectLst/>
              </a:rPr>
              <a:t>Improved invitation mail</a:t>
            </a:r>
          </a:p>
          <a:p>
            <a:r>
              <a:rPr lang="en-US" dirty="0" smtClean="0">
                <a:effectLst/>
              </a:rPr>
              <a:t>One-click email to approve or deny a request for access</a:t>
            </a:r>
          </a:p>
          <a:p>
            <a:endParaRPr lang="en-US" dirty="0" smtClean="0">
              <a:effectLst/>
            </a:endParaRPr>
          </a:p>
          <a:p>
            <a:endParaRPr lang="en-US" dirty="0" smtClean="0">
              <a:effectLst/>
            </a:endParaRPr>
          </a:p>
          <a:p>
            <a:pPr lvl="1"/>
            <a:r>
              <a:rPr lang="en-US" dirty="0" smtClean="0"/>
              <a:t>Alt + </a:t>
            </a:r>
            <a:r>
              <a:rPr lang="en-US" b="1" dirty="0" smtClean="0"/>
              <a:t>N</a:t>
            </a:r>
            <a:r>
              <a:rPr lang="en-US" dirty="0" smtClean="0"/>
              <a:t> - </a:t>
            </a:r>
            <a:r>
              <a:rPr lang="en-US" b="1" dirty="0" smtClean="0"/>
              <a:t>N</a:t>
            </a:r>
            <a:r>
              <a:rPr lang="en-US" dirty="0" smtClean="0"/>
              <a:t>ew</a:t>
            </a:r>
          </a:p>
          <a:p>
            <a:pPr lvl="1"/>
            <a:r>
              <a:rPr lang="en-US" dirty="0" smtClean="0"/>
              <a:t>Alt + </a:t>
            </a:r>
            <a:r>
              <a:rPr lang="en-US" b="1" dirty="0" smtClean="0"/>
              <a:t>E</a:t>
            </a:r>
            <a:r>
              <a:rPr lang="en-US" dirty="0" smtClean="0"/>
              <a:t> - </a:t>
            </a:r>
            <a:r>
              <a:rPr lang="en-US" b="1" dirty="0" smtClean="0"/>
              <a:t>E</a:t>
            </a:r>
            <a:r>
              <a:rPr lang="en-US" dirty="0" smtClean="0"/>
              <a:t>dit</a:t>
            </a:r>
          </a:p>
          <a:p>
            <a:pPr lvl="1"/>
            <a:r>
              <a:rPr lang="en-US" dirty="0" smtClean="0"/>
              <a:t>Alt + </a:t>
            </a:r>
            <a:r>
              <a:rPr lang="en-US" b="1" dirty="0" smtClean="0"/>
              <a:t>U</a:t>
            </a:r>
            <a:r>
              <a:rPr lang="en-US" dirty="0" smtClean="0"/>
              <a:t> - </a:t>
            </a:r>
            <a:r>
              <a:rPr lang="en-US" b="1" dirty="0" smtClean="0"/>
              <a:t>U</a:t>
            </a:r>
            <a:r>
              <a:rPr lang="en-US" dirty="0" smtClean="0"/>
              <a:t>pload</a:t>
            </a:r>
          </a:p>
          <a:p>
            <a:pPr lvl="1"/>
            <a:r>
              <a:rPr lang="en-US" dirty="0" smtClean="0"/>
              <a:t>Alt + </a:t>
            </a:r>
            <a:r>
              <a:rPr lang="en-US" b="1" dirty="0" smtClean="0"/>
              <a:t>M</a:t>
            </a:r>
            <a:r>
              <a:rPr lang="en-US" dirty="0" smtClean="0"/>
              <a:t> - </a:t>
            </a:r>
            <a:r>
              <a:rPr lang="en-US" b="1" dirty="0" smtClean="0"/>
              <a:t>M</a:t>
            </a:r>
            <a:r>
              <a:rPr lang="en-US" dirty="0" smtClean="0"/>
              <a:t>anage</a:t>
            </a:r>
          </a:p>
          <a:p>
            <a:pPr lvl="1"/>
            <a:r>
              <a:rPr lang="en-US" dirty="0" smtClean="0"/>
              <a:t>Alt + </a:t>
            </a:r>
            <a:r>
              <a:rPr lang="en-US" b="1" dirty="0" smtClean="0"/>
              <a:t>S</a:t>
            </a:r>
            <a:r>
              <a:rPr lang="en-US" dirty="0" smtClean="0"/>
              <a:t> - </a:t>
            </a:r>
            <a:r>
              <a:rPr lang="en-US" b="1" dirty="0" smtClean="0"/>
              <a:t>S</a:t>
            </a:r>
            <a:r>
              <a:rPr lang="en-US" dirty="0" smtClean="0"/>
              <a:t>hare</a:t>
            </a:r>
          </a:p>
          <a:p>
            <a:pPr lvl="1"/>
            <a:r>
              <a:rPr lang="en-US" dirty="0" smtClean="0"/>
              <a:t>Alt + </a:t>
            </a:r>
            <a:r>
              <a:rPr lang="en-US" b="1" dirty="0" smtClean="0"/>
              <a:t>Y</a:t>
            </a:r>
            <a:r>
              <a:rPr lang="en-US" dirty="0" smtClean="0"/>
              <a:t> - S</a:t>
            </a:r>
            <a:r>
              <a:rPr lang="en-US" b="1" dirty="0" smtClean="0"/>
              <a:t>y</a:t>
            </a:r>
            <a:r>
              <a:rPr lang="en-US" dirty="0" smtClean="0"/>
              <a:t>nchronization</a:t>
            </a:r>
          </a:p>
          <a:p>
            <a:endParaRPr lang="en-US" dirty="0" smtClean="0">
              <a:effectLst/>
            </a:endParaRPr>
          </a:p>
          <a:p>
            <a:endParaRPr lang="en-US" dirty="0" smtClean="0"/>
          </a:p>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11329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https://technet.microsoft.com/en-us/library/mt346112(v=office.16).aspx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r>
              <a:rPr lang="en-US" dirty="0" smtClean="0">
                <a:effectLst/>
              </a:rPr>
              <a:t>The following Excel Services functionality has been deprecated:</a:t>
            </a:r>
          </a:p>
          <a:p>
            <a:r>
              <a:rPr lang="en-US" dirty="0" smtClean="0">
                <a:effectLst/>
              </a:rPr>
              <a:t>Trusted data providers</a:t>
            </a:r>
          </a:p>
          <a:p>
            <a:r>
              <a:rPr lang="en-US" dirty="0" smtClean="0">
                <a:effectLst/>
              </a:rPr>
              <a:t>Trusted file locations</a:t>
            </a:r>
          </a:p>
          <a:p>
            <a:r>
              <a:rPr lang="en-US" dirty="0" smtClean="0">
                <a:effectLst/>
              </a:rPr>
              <a:t>Trusted data connection libraries</a:t>
            </a:r>
          </a:p>
          <a:p>
            <a:r>
              <a:rPr lang="en-US" dirty="0" smtClean="0">
                <a:effectLst/>
              </a:rPr>
              <a:t>Unattended service account</a:t>
            </a:r>
          </a:p>
          <a:p>
            <a:r>
              <a:rPr lang="en-US" dirty="0" smtClean="0">
                <a:effectLst/>
              </a:rPr>
              <a:t>Excel Services Windows PowerShell cmdlets</a:t>
            </a:r>
          </a:p>
          <a:p>
            <a:r>
              <a:rPr lang="en-US" dirty="0" smtClean="0">
                <a:effectLst/>
              </a:rPr>
              <a:t>Opening of Excel workbooks from SharePoint Central Administration site</a:t>
            </a:r>
          </a:p>
          <a:p>
            <a:r>
              <a:rPr lang="en-US" dirty="0" smtClean="0">
                <a:effectLst/>
              </a:rPr>
              <a:t>The following Excel Services functionality requires Excel Online in Office Online Server Preview:</a:t>
            </a:r>
          </a:p>
          <a:p>
            <a:r>
              <a:rPr lang="en-US" dirty="0" smtClean="0">
                <a:effectLst/>
              </a:rPr>
              <a:t>Viewing and editing Excel workbooks in a browser (with or without the Data Model)</a:t>
            </a:r>
          </a:p>
          <a:p>
            <a:r>
              <a:rPr lang="en-US" dirty="0" smtClean="0">
                <a:effectLst/>
              </a:rPr>
              <a:t>Excel Web Access web part for SharePoint</a:t>
            </a:r>
          </a:p>
          <a:p>
            <a:r>
              <a:rPr lang="en-US" dirty="0" smtClean="0">
                <a:effectLst/>
              </a:rPr>
              <a:t>ODC file support (no longer requires Data Connection </a:t>
            </a:r>
            <a:r>
              <a:rPr lang="en-US" dirty="0" err="1" smtClean="0">
                <a:effectLst/>
              </a:rPr>
              <a:t>Librariees</a:t>
            </a:r>
            <a:r>
              <a:rPr lang="en-US" dirty="0" smtClean="0">
                <a:effectLst/>
              </a:rPr>
              <a:t>)</a:t>
            </a:r>
          </a:p>
          <a:p>
            <a:r>
              <a:rPr lang="en-US" dirty="0" smtClean="0">
                <a:effectLst/>
              </a:rPr>
              <a:t>Programmability features such as JavaScript OM, User Defined Function Assemblies, SOAP and REST protocol support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endParaRPr lang="en-US" dirty="0" smtClean="0"/>
          </a:p>
          <a:p>
            <a:r>
              <a:rPr lang="en-US" dirty="0" smtClean="0"/>
              <a:t>https://social.technet.microsoft.com/Forums/en-US/de208bfa-1fbe-4f2c-bb76-c94e844f5d5d/is-excel-services-for-sharepoint-2016-deprecated?forum=SP2016</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44029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effectLst/>
              </a:rPr>
              <a:t>Some enterprises have datacenters that are in close proximity to one another and connected by high-bandwidth fiber optic links. In this environment, you can configure the two datacenters as a single farm. This distributed farm topology is called a </a:t>
            </a:r>
            <a:r>
              <a:rPr lang="en-US" i="1" dirty="0" smtClean="0">
                <a:effectLst/>
              </a:rPr>
              <a:t>stretched</a:t>
            </a:r>
            <a:r>
              <a:rPr lang="en-US" dirty="0" smtClean="0">
                <a:effectLst/>
              </a:rPr>
              <a:t> farm. Stretched farms for SharePoint Server 2016 IT Preview are supported.</a:t>
            </a:r>
          </a:p>
          <a:p>
            <a:r>
              <a:rPr lang="en-US" dirty="0" smtClean="0">
                <a:effectLst/>
              </a:rPr>
              <a:t>For a stretched farm architecture to work as a supported high-availability solution, the following prerequisites must be met:</a:t>
            </a:r>
          </a:p>
          <a:p>
            <a:r>
              <a:rPr lang="en-US" dirty="0" smtClean="0">
                <a:effectLst/>
              </a:rPr>
              <a:t>There is a highly consistent intra-farm latency of &lt;1 </a:t>
            </a:r>
            <a:r>
              <a:rPr lang="en-US" dirty="0" err="1" smtClean="0">
                <a:effectLst/>
              </a:rPr>
              <a:t>ms</a:t>
            </a:r>
            <a:r>
              <a:rPr lang="en-US" dirty="0" smtClean="0">
                <a:effectLst/>
              </a:rPr>
              <a:t> one way, 99.9% of the time over a period of ten minutes. (Intra-farm latency is commonly defined as the latency between the front-end web servers and the database servers.)</a:t>
            </a:r>
          </a:p>
          <a:p>
            <a:r>
              <a:rPr lang="en-US" dirty="0" smtClean="0">
                <a:effectLst/>
              </a:rPr>
              <a:t>The bandwidth speed must be at least 1 gigabit per second. </a:t>
            </a:r>
          </a:p>
          <a:p>
            <a:r>
              <a:rPr lang="en-US" dirty="0" smtClean="0">
                <a:effectLst/>
              </a:rPr>
              <a:t>To provide fault tolerance in a stretched farm, use the standard best practice guidance to configure redundant service applications and databases</a:t>
            </a:r>
          </a:p>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7462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21769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900" b="0" i="0" u="none" strike="noStrike" kern="1200" dirty="0" smtClean="0">
                <a:solidFill>
                  <a:schemeClr val="tx1"/>
                </a:solidFill>
                <a:effectLst/>
                <a:latin typeface="Segoe UI Light" pitchFamily="34" charset="0"/>
                <a:ea typeface="+mn-ea"/>
                <a:cs typeface="+mn-cs"/>
              </a:rPr>
              <a:t>介紹這場的主題</a:t>
            </a:r>
            <a:r>
              <a:rPr lang="zh-TW" altLang="en-US" dirty="0" smtClean="0"/>
              <a:t> </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0881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02761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87473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RESTORE DATABASE SP13_WSS_Content_80_ToSP16</a:t>
            </a:r>
          </a:p>
          <a:p>
            <a:r>
              <a:rPr lang="en-US" dirty="0" smtClean="0"/>
              <a:t>   FROM DISK = N'L:\Program Files\Microsoft SQL Server\MSSQL12.MSSQLSERVER\MSSQL\Backup\SP13_WSS_Content_80.bak'</a:t>
            </a:r>
          </a:p>
          <a:p>
            <a:r>
              <a:rPr lang="en-US" dirty="0" smtClean="0"/>
              <a:t>   WITH RECOVERY,</a:t>
            </a:r>
          </a:p>
          <a:p>
            <a:r>
              <a:rPr lang="en-US" dirty="0" smtClean="0"/>
              <a:t>   MOVE 'SP13_WSS_Content_80' TO 'M:\Program Files\Microsoft SQL Server\MSSQL12.MSSQLSERVER\MSSQL\DATA\SP13_WSS_Content_80_ToSP16.mdf', </a:t>
            </a:r>
          </a:p>
          <a:p>
            <a:r>
              <a:rPr lang="en-US" dirty="0" smtClean="0"/>
              <a:t>   MOVE 'SP13_WSS_Content_80_Log'  TO 'L:\Program Files\Microsoft SQL Server\MSSQL12.MSSQLSERVER\MSSQL\Data\SP13_WSS_Content_80_ToSP16_log.ldf'</a:t>
            </a:r>
          </a:p>
          <a:p>
            <a:r>
              <a:rPr lang="en-US" dirty="0" smtClean="0"/>
              <a:t>GO</a:t>
            </a:r>
          </a:p>
          <a:p>
            <a:endParaRPr lang="en-US" dirty="0" smtClean="0"/>
          </a:p>
          <a:p>
            <a:r>
              <a:rPr lang="en-US" dirty="0" smtClean="0"/>
              <a:t> </a:t>
            </a:r>
            <a:r>
              <a:rPr lang="en-US" sz="900" kern="1200" dirty="0" smtClean="0">
                <a:solidFill>
                  <a:schemeClr val="tx1"/>
                </a:solidFill>
                <a:latin typeface="Segoe UI Light" pitchFamily="34" charset="0"/>
                <a:ea typeface="+mn-ea"/>
                <a:cs typeface="+mn-cs"/>
              </a:rPr>
              <a:t>Test-</a:t>
            </a:r>
            <a:r>
              <a:rPr lang="en-US" sz="900" kern="1200" dirty="0" err="1" smtClean="0">
                <a:solidFill>
                  <a:schemeClr val="tx1"/>
                </a:solidFill>
                <a:latin typeface="Segoe UI Light" pitchFamily="34" charset="0"/>
                <a:ea typeface="+mn-ea"/>
                <a:cs typeface="+mn-cs"/>
              </a:rPr>
              <a:t>SPContentDatabase</a:t>
            </a:r>
            <a:r>
              <a:rPr lang="en-US" sz="900" kern="1200" dirty="0" smtClean="0">
                <a:solidFill>
                  <a:schemeClr val="tx1"/>
                </a:solidFill>
                <a:latin typeface="Segoe UI Light" pitchFamily="34" charset="0"/>
                <a:ea typeface="+mn-ea"/>
                <a:cs typeface="+mn-cs"/>
              </a:rPr>
              <a:t> -Name SP13_WSS_Content_80_ToSP16 -</a:t>
            </a:r>
            <a:r>
              <a:rPr lang="en-US" sz="900" kern="1200" dirty="0" err="1" smtClean="0">
                <a:solidFill>
                  <a:schemeClr val="tx1"/>
                </a:solidFill>
                <a:latin typeface="Segoe UI Light" pitchFamily="34" charset="0"/>
                <a:ea typeface="+mn-ea"/>
                <a:cs typeface="+mn-cs"/>
              </a:rPr>
              <a:t>WebApplication</a:t>
            </a:r>
            <a:r>
              <a:rPr lang="en-US" sz="900" kern="1200" dirty="0" smtClean="0">
                <a:solidFill>
                  <a:schemeClr val="tx1"/>
                </a:solidFill>
                <a:latin typeface="Segoe UI Light" pitchFamily="34" charset="0"/>
                <a:ea typeface="+mn-ea"/>
                <a:cs typeface="+mn-cs"/>
              </a:rPr>
              <a:t> http://asabulusp16:1999</a:t>
            </a:r>
          </a:p>
          <a:p>
            <a:r>
              <a:rPr lang="en-US" sz="900" kern="1200" dirty="0" smtClean="0">
                <a:solidFill>
                  <a:schemeClr val="tx1"/>
                </a:solidFill>
                <a:latin typeface="Segoe UI Light" pitchFamily="34" charset="0"/>
                <a:ea typeface="+mn-ea"/>
                <a:cs typeface="+mn-cs"/>
              </a:rPr>
              <a:t>Mount-</a:t>
            </a:r>
            <a:r>
              <a:rPr lang="en-US" sz="900" kern="1200" dirty="0" err="1" smtClean="0">
                <a:solidFill>
                  <a:schemeClr val="tx1"/>
                </a:solidFill>
                <a:latin typeface="Segoe UI Light" pitchFamily="34" charset="0"/>
                <a:ea typeface="+mn-ea"/>
                <a:cs typeface="+mn-cs"/>
              </a:rPr>
              <a:t>SPContentDatabase</a:t>
            </a:r>
            <a:r>
              <a:rPr lang="en-US" sz="900" kern="1200" dirty="0" smtClean="0">
                <a:solidFill>
                  <a:schemeClr val="tx1"/>
                </a:solidFill>
                <a:latin typeface="Segoe UI Light" pitchFamily="34" charset="0"/>
                <a:ea typeface="+mn-ea"/>
                <a:cs typeface="+mn-cs"/>
              </a:rPr>
              <a:t> -Name SP13_WSS_Content_80_ToSP16 -</a:t>
            </a:r>
            <a:r>
              <a:rPr lang="en-US" sz="900" kern="1200" dirty="0" err="1" smtClean="0">
                <a:solidFill>
                  <a:schemeClr val="tx1"/>
                </a:solidFill>
                <a:latin typeface="Segoe UI Light" pitchFamily="34" charset="0"/>
                <a:ea typeface="+mn-ea"/>
                <a:cs typeface="+mn-cs"/>
              </a:rPr>
              <a:t>WebApplication</a:t>
            </a:r>
            <a:r>
              <a:rPr lang="en-US" sz="900" kern="1200" dirty="0" smtClean="0">
                <a:solidFill>
                  <a:schemeClr val="tx1"/>
                </a:solidFill>
                <a:latin typeface="Segoe UI Light" pitchFamily="34" charset="0"/>
                <a:ea typeface="+mn-ea"/>
                <a:cs typeface="+mn-cs"/>
              </a:rPr>
              <a:t> http://asabulusp16:1999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03CDF-8AA9-4BBC-B6FA-F77F0840C8B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3955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dirty="0" smtClean="0"/>
              <a:t>5</a:t>
            </a:r>
            <a:r>
              <a:rPr lang="zh-TW" altLang="en-US" dirty="0" smtClean="0"/>
              <a:t>分鐘</a:t>
            </a:r>
            <a:endParaRPr lang="en-US" dirty="0" smtClean="0"/>
          </a:p>
          <a:p>
            <a:pPr marL="0" indent="0">
              <a:buNone/>
            </a:pPr>
            <a:endParaRPr lang="en-US" dirty="0" smtClean="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zh-TW" altLang="en-US" dirty="0" smtClean="0"/>
              <a:t>目前沒有計畫</a:t>
            </a:r>
            <a:endParaRPr lang="en-US" altLang="zh-TW" dirty="0" smtClean="0"/>
          </a:p>
          <a:p>
            <a:pPr marL="228600" indent="-228600">
              <a:buAutoNum type="arabicPeriod"/>
            </a:pPr>
            <a:r>
              <a:rPr lang="en-US" altLang="zh-TW" dirty="0" smtClean="0"/>
              <a:t>Standard </a:t>
            </a:r>
            <a:r>
              <a:rPr lang="zh-TW" altLang="en-US" dirty="0" smtClean="0"/>
              <a:t>和 </a:t>
            </a:r>
            <a:r>
              <a:rPr lang="en-US" altLang="zh-TW" dirty="0" smtClean="0"/>
              <a:t>Enterprise, </a:t>
            </a:r>
            <a:r>
              <a:rPr lang="zh-TW" altLang="en-US" dirty="0" smtClean="0"/>
              <a:t>現階段不會有 </a:t>
            </a:r>
            <a:r>
              <a:rPr lang="en-US" altLang="zh-TW" dirty="0" smtClean="0"/>
              <a:t>Foundation</a:t>
            </a:r>
            <a:r>
              <a:rPr lang="zh-TW" altLang="en-US" dirty="0" smtClean="0"/>
              <a:t> 一起 </a:t>
            </a:r>
            <a:r>
              <a:rPr lang="en-US" altLang="zh-TW" dirty="0" smtClean="0"/>
              <a:t>Shipped, </a:t>
            </a:r>
          </a:p>
          <a:p>
            <a:pPr marL="228600" indent="-228600">
              <a:buAutoNum type="arabicPeriod"/>
            </a:pPr>
            <a:r>
              <a:rPr lang="en-US" sz="900" kern="1200" dirty="0" smtClean="0">
                <a:solidFill>
                  <a:schemeClr val="tx1"/>
                </a:solidFill>
                <a:latin typeface="Segoe UI Light" pitchFamily="34" charset="0"/>
                <a:ea typeface="+mn-ea"/>
                <a:cs typeface="+mn-cs"/>
              </a:rPr>
              <a:t>https://technet.microsoft.com/en-us/library/ff463597.aspx</a:t>
            </a:r>
          </a:p>
          <a:p>
            <a:pPr marL="228600" indent="-228600">
              <a:buAutoNum type="arabicPeriod"/>
            </a:pPr>
            <a:r>
              <a:rPr lang="zh-TW" altLang="en-US" sz="900" kern="1200" dirty="0" smtClean="0">
                <a:solidFill>
                  <a:schemeClr val="tx1"/>
                </a:solidFill>
                <a:latin typeface="Segoe UI Light" pitchFamily="34" charset="0"/>
                <a:ea typeface="+mn-ea"/>
                <a:cs typeface="+mn-cs"/>
              </a:rPr>
              <a:t>基於 </a:t>
            </a:r>
            <a:r>
              <a:rPr lang="en-US" altLang="zh-TW" sz="900" kern="1200" dirty="0" smtClean="0">
                <a:solidFill>
                  <a:schemeClr val="tx1"/>
                </a:solidFill>
                <a:latin typeface="Segoe UI Light" pitchFamily="34" charset="0"/>
                <a:ea typeface="+mn-ea"/>
                <a:cs typeface="+mn-cs"/>
              </a:rPr>
              <a:t>O365,</a:t>
            </a:r>
            <a:r>
              <a:rPr lang="en-US" altLang="zh-TW" sz="900" kern="1200" baseline="0" dirty="0" smtClean="0">
                <a:solidFill>
                  <a:schemeClr val="tx1"/>
                </a:solidFill>
                <a:latin typeface="Segoe UI Light" pitchFamily="34" charset="0"/>
                <a:ea typeface="+mn-ea"/>
                <a:cs typeface="+mn-cs"/>
              </a:rPr>
              <a:t> </a:t>
            </a:r>
            <a:r>
              <a:rPr lang="zh-TW" altLang="en-US" sz="900" kern="1200" baseline="0" dirty="0" smtClean="0">
                <a:solidFill>
                  <a:schemeClr val="tx1"/>
                </a:solidFill>
                <a:latin typeface="Segoe UI Light" pitchFamily="34" charset="0"/>
                <a:ea typeface="+mn-ea"/>
                <a:cs typeface="+mn-cs"/>
              </a:rPr>
              <a:t>網頁會持續進行重新設計</a:t>
            </a:r>
            <a:r>
              <a:rPr lang="en-US" altLang="zh-TW" sz="900" kern="1200" baseline="0" dirty="0" smtClean="0">
                <a:solidFill>
                  <a:schemeClr val="tx1"/>
                </a:solidFill>
                <a:latin typeface="Segoe UI Light" pitchFamily="34" charset="0"/>
                <a:ea typeface="+mn-ea"/>
                <a:cs typeface="+mn-cs"/>
              </a:rPr>
              <a:t>, </a:t>
            </a:r>
            <a:r>
              <a:rPr lang="zh-TW" altLang="en-US" sz="900" kern="1200" baseline="0" dirty="0" smtClean="0">
                <a:solidFill>
                  <a:schemeClr val="tx1"/>
                </a:solidFill>
                <a:latin typeface="Segoe UI Light" pitchFamily="34" charset="0"/>
                <a:ea typeface="+mn-ea"/>
                <a:cs typeface="+mn-cs"/>
              </a:rPr>
              <a:t>效能改進</a:t>
            </a:r>
            <a:endParaRPr lang="en-US" altLang="zh-TW" sz="900" kern="1200" baseline="0" dirty="0" smtClean="0">
              <a:solidFill>
                <a:schemeClr val="tx1"/>
              </a:solidFill>
              <a:latin typeface="Segoe UI Light" pitchFamily="34" charset="0"/>
              <a:ea typeface="+mn-ea"/>
              <a:cs typeface="+mn-cs"/>
            </a:endParaRP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smtClean="0"/>
              <a:t>InfoPath (2016 client </a:t>
            </a:r>
            <a:r>
              <a:rPr lang="zh-TW" altLang="en-US" dirty="0" smtClean="0"/>
              <a:t>不再 </a:t>
            </a:r>
            <a:r>
              <a:rPr lang="en-US" altLang="zh-TW" dirty="0" smtClean="0"/>
              <a:t>shipped, InfoPath</a:t>
            </a:r>
            <a:r>
              <a:rPr lang="en-US" altLang="zh-TW" baseline="0" dirty="0" smtClean="0"/>
              <a:t> 2013 </a:t>
            </a:r>
            <a:r>
              <a:rPr lang="zh-TW" altLang="en-US" baseline="0" dirty="0" smtClean="0"/>
              <a:t>仍可繼續使用</a:t>
            </a:r>
            <a:r>
              <a:rPr lang="en-US" altLang="zh-TW" baseline="0" dirty="0" smtClean="0"/>
              <a:t>, Workflow Manager </a:t>
            </a:r>
            <a:r>
              <a:rPr lang="zh-TW" altLang="en-US" baseline="0" dirty="0" smtClean="0"/>
              <a:t>和 </a:t>
            </a:r>
            <a:r>
              <a:rPr lang="en-US" altLang="zh-TW" baseline="0" dirty="0" smtClean="0"/>
              <a:t>WWF </a:t>
            </a:r>
            <a:r>
              <a:rPr lang="zh-TW" altLang="en-US" baseline="0" dirty="0" smtClean="0"/>
              <a:t>仍可以使用 </a:t>
            </a:r>
            <a:r>
              <a:rPr lang="en-US" altLang="zh-TW" baseline="0" dirty="0" smtClean="0"/>
              <a:t>SPD</a:t>
            </a:r>
            <a:r>
              <a:rPr lang="zh-TW" altLang="en-US" baseline="0" dirty="0" smtClean="0"/>
              <a:t> </a:t>
            </a:r>
            <a:r>
              <a:rPr lang="en-US" altLang="zh-TW" baseline="0" dirty="0" smtClean="0"/>
              <a:t>2013, </a:t>
            </a:r>
            <a:r>
              <a:rPr lang="zh-TW" altLang="en-US" baseline="0" dirty="0" smtClean="0"/>
              <a:t>但不會有 </a:t>
            </a:r>
            <a:r>
              <a:rPr lang="en-US" altLang="zh-TW" baseline="0" dirty="0" smtClean="0"/>
              <a:t>SPD</a:t>
            </a:r>
            <a:r>
              <a:rPr lang="zh-TW" altLang="en-US" baseline="0" dirty="0" smtClean="0"/>
              <a:t> </a:t>
            </a:r>
            <a:r>
              <a:rPr lang="en-US" altLang="zh-TW" baseline="0" dirty="0" smtClean="0"/>
              <a:t>2016)</a:t>
            </a:r>
          </a:p>
          <a:p>
            <a:pPr marL="228600" indent="-228600">
              <a:buAutoNum type="arabicPeriod"/>
            </a:pPr>
            <a:r>
              <a:rPr lang="en-US" altLang="zh-TW" dirty="0" smtClean="0"/>
              <a:t>Distributed</a:t>
            </a:r>
            <a:r>
              <a:rPr lang="en-US" altLang="zh-TW" baseline="0" dirty="0" smtClean="0"/>
              <a:t> Cache </a:t>
            </a:r>
            <a:r>
              <a:rPr lang="zh-TW" altLang="en-US" baseline="0" dirty="0" smtClean="0"/>
              <a:t>在 </a:t>
            </a:r>
            <a:r>
              <a:rPr lang="en-US" altLang="zh-TW" baseline="0" dirty="0" smtClean="0"/>
              <a:t>SP</a:t>
            </a:r>
            <a:r>
              <a:rPr lang="zh-TW" altLang="en-US" baseline="0" dirty="0" smtClean="0"/>
              <a:t> 仍會依照 </a:t>
            </a:r>
            <a:r>
              <a:rPr lang="en-US" altLang="zh-TW" baseline="0" dirty="0" smtClean="0"/>
              <a:t>SP</a:t>
            </a:r>
            <a:r>
              <a:rPr lang="zh-TW" altLang="en-US" baseline="0" dirty="0" smtClean="0"/>
              <a:t> 的技術支援週期</a:t>
            </a:r>
            <a:endParaRPr lang="en-US" altLang="zh-TW" baseline="0" dirty="0" smtClean="0"/>
          </a:p>
          <a:p>
            <a:pPr marL="228600" indent="-228600">
              <a:buAutoNum type="arabicPeriod"/>
            </a:pPr>
            <a:r>
              <a:rPr lang="en-US" dirty="0" smtClean="0"/>
              <a:t>Groups </a:t>
            </a:r>
            <a:r>
              <a:rPr lang="zh-TW" altLang="en-US" dirty="0" smtClean="0"/>
              <a:t>是專屬的 </a:t>
            </a:r>
            <a:r>
              <a:rPr lang="en-US" altLang="zh-TW" dirty="0" smtClean="0"/>
              <a:t>Office</a:t>
            </a:r>
            <a:r>
              <a:rPr lang="en-US" altLang="zh-TW" baseline="0" dirty="0" smtClean="0"/>
              <a:t> 365 </a:t>
            </a:r>
            <a:r>
              <a:rPr lang="zh-TW" altLang="en-US" baseline="0" dirty="0" smtClean="0"/>
              <a:t>的功能</a:t>
            </a:r>
            <a:r>
              <a:rPr lang="en-US" altLang="zh-TW" baseline="0" dirty="0" smtClean="0"/>
              <a:t>, </a:t>
            </a:r>
            <a:r>
              <a:rPr lang="zh-TW" altLang="en-US" baseline="0" dirty="0" smtClean="0"/>
              <a:t> </a:t>
            </a:r>
            <a:r>
              <a:rPr lang="en-US" altLang="zh-TW" baseline="0" dirty="0" smtClean="0"/>
              <a:t>SP</a:t>
            </a:r>
            <a:r>
              <a:rPr lang="zh-TW" altLang="en-US" baseline="0" dirty="0" smtClean="0"/>
              <a:t> 不會有</a:t>
            </a:r>
            <a:endParaRPr lang="en-US" altLang="zh-TW" baseline="0" dirty="0" smtClean="0"/>
          </a:p>
          <a:p>
            <a:pPr marL="228600" indent="-228600">
              <a:buAutoNum type="arabicPeriod"/>
            </a:pPr>
            <a:r>
              <a:rPr lang="zh-TW" altLang="en-US" baseline="0" dirty="0" smtClean="0"/>
              <a:t>支持 </a:t>
            </a:r>
            <a:r>
              <a:rPr lang="en-US" altLang="zh-TW" baseline="0" dirty="0" smtClean="0"/>
              <a:t>Office 365 API </a:t>
            </a:r>
            <a:r>
              <a:rPr lang="zh-TW" altLang="en-US" baseline="0" dirty="0" smtClean="0"/>
              <a:t>的開發</a:t>
            </a:r>
            <a:endParaRPr lang="en-US" dirty="0" smtClean="0"/>
          </a:p>
          <a:p>
            <a:pPr marL="228600" indent="-228600">
              <a:buAutoNum type="arabicPeriod"/>
            </a:pP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51935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20564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p>
          <a:p>
            <a:endParaRPr lang="en-US" dirty="0" smtClean="0"/>
          </a:p>
          <a:p>
            <a:r>
              <a:rPr lang="en-US" altLang="zh-TW" dirty="0" smtClean="0"/>
              <a:t>SP </a:t>
            </a:r>
            <a:r>
              <a:rPr lang="zh-TW" altLang="en-US" dirty="0" smtClean="0"/>
              <a:t>發展超過 </a:t>
            </a:r>
            <a:r>
              <a:rPr lang="en-US" altLang="zh-TW" dirty="0" smtClean="0"/>
              <a:t>15 </a:t>
            </a:r>
            <a:r>
              <a:rPr lang="zh-TW" altLang="en-US" dirty="0" smtClean="0"/>
              <a:t>年</a:t>
            </a:r>
            <a:r>
              <a:rPr lang="en-US" altLang="zh-TW" dirty="0" smtClean="0"/>
              <a:t>, SP 2001, 2003 </a:t>
            </a:r>
            <a:r>
              <a:rPr lang="zh-TW" altLang="en-US" dirty="0" smtClean="0"/>
              <a:t>小組入口網站</a:t>
            </a:r>
            <a:r>
              <a:rPr lang="en-US" altLang="zh-TW" dirty="0" smtClean="0"/>
              <a:t>, MOSS 2007 </a:t>
            </a:r>
            <a:r>
              <a:rPr lang="zh-TW" altLang="en-US" dirty="0" smtClean="0"/>
              <a:t>內容管理</a:t>
            </a:r>
            <a:r>
              <a:rPr lang="en-US" altLang="zh-TW" dirty="0" smtClean="0"/>
              <a:t>, SharePoint Online </a:t>
            </a:r>
            <a:r>
              <a:rPr lang="zh-TW" altLang="en-US" dirty="0" smtClean="0"/>
              <a:t>開始發展</a:t>
            </a:r>
            <a:r>
              <a:rPr lang="en-US" altLang="zh-TW" dirty="0" smtClean="0"/>
              <a:t>, SP 2010, 2013 </a:t>
            </a:r>
            <a:r>
              <a:rPr lang="zh-TW" altLang="en-US" dirty="0" smtClean="0"/>
              <a:t>主推雲端與社群功能</a:t>
            </a:r>
            <a:r>
              <a:rPr lang="en-US" altLang="zh-TW" dirty="0" smtClean="0"/>
              <a:t>, </a:t>
            </a:r>
            <a:r>
              <a:rPr lang="zh-TW" altLang="en-US" dirty="0" smtClean="0"/>
              <a:t>同時 </a:t>
            </a:r>
            <a:r>
              <a:rPr lang="en-US" altLang="zh-TW" dirty="0" smtClean="0"/>
              <a:t>Office 365 </a:t>
            </a:r>
            <a:r>
              <a:rPr lang="zh-TW" altLang="en-US" dirty="0" smtClean="0"/>
              <a:t>提供完整的雲端服務</a:t>
            </a:r>
            <a:r>
              <a:rPr lang="en-US" altLang="zh-TW" dirty="0" smtClean="0"/>
              <a:t>, 2015 - 2016 </a:t>
            </a:r>
            <a:r>
              <a:rPr lang="zh-TW" altLang="en-US" dirty="0" smtClean="0"/>
              <a:t>年 </a:t>
            </a:r>
            <a:r>
              <a:rPr lang="en-US" altLang="zh-TW" dirty="0" smtClean="0"/>
              <a:t>SharePoint 2016 </a:t>
            </a:r>
            <a:r>
              <a:rPr lang="zh-TW" altLang="en-US" dirty="0" smtClean="0"/>
              <a:t>將會著重於混合雲有一致的使用者經驗</a:t>
            </a:r>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18E192-2F8D-428E-B62B-9841F858B00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667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2 </a:t>
            </a:r>
          </a:p>
          <a:p>
            <a:endParaRPr lang="en-US" dirty="0" smtClean="0"/>
          </a:p>
          <a:p>
            <a:r>
              <a:rPr lang="en-US" dirty="0" smtClean="0"/>
              <a:t>1. SP 16 </a:t>
            </a:r>
            <a:r>
              <a:rPr lang="zh-TW" altLang="en-US" dirty="0" smtClean="0"/>
              <a:t>會和 </a:t>
            </a:r>
            <a:r>
              <a:rPr lang="en-US" dirty="0" smtClean="0"/>
              <a:t>Office 365 </a:t>
            </a:r>
            <a:r>
              <a:rPr lang="zh-TW" altLang="en-US" dirty="0" smtClean="0"/>
              <a:t>使用統一的 </a:t>
            </a:r>
            <a:r>
              <a:rPr lang="en-US" dirty="0" smtClean="0"/>
              <a:t>Code Base, </a:t>
            </a:r>
            <a:r>
              <a:rPr lang="zh-TW" altLang="en-US" dirty="0" smtClean="0"/>
              <a:t>大部分的功能會跟 </a:t>
            </a:r>
            <a:r>
              <a:rPr lang="en-US" dirty="0" smtClean="0"/>
              <a:t>Office 365 </a:t>
            </a:r>
            <a:r>
              <a:rPr lang="zh-TW" altLang="en-US" dirty="0" smtClean="0"/>
              <a:t>一致</a:t>
            </a:r>
            <a:r>
              <a:rPr lang="en-US" altLang="zh-TW" dirty="0" smtClean="0"/>
              <a:t>, </a:t>
            </a:r>
            <a:r>
              <a:rPr lang="zh-TW" altLang="en-US" dirty="0" smtClean="0"/>
              <a:t>再加上 </a:t>
            </a:r>
            <a:r>
              <a:rPr lang="en-US" dirty="0" smtClean="0"/>
              <a:t>On-</a:t>
            </a:r>
            <a:r>
              <a:rPr lang="en-US" dirty="0" err="1" smtClean="0"/>
              <a:t>Prem</a:t>
            </a:r>
            <a:r>
              <a:rPr lang="en-US" dirty="0" smtClean="0"/>
              <a:t> </a:t>
            </a:r>
            <a:r>
              <a:rPr lang="zh-TW" altLang="en-US" dirty="0" smtClean="0"/>
              <a:t>才有的功能</a:t>
            </a:r>
          </a:p>
          <a:p>
            <a:r>
              <a:rPr lang="en-US" altLang="zh-TW" dirty="0" smtClean="0"/>
              <a:t>2. </a:t>
            </a:r>
            <a:r>
              <a:rPr lang="zh-TW" altLang="en-US" dirty="0" smtClean="0"/>
              <a:t>新功能會在 </a:t>
            </a:r>
            <a:r>
              <a:rPr lang="en-US" dirty="0" smtClean="0"/>
              <a:t>Office 365 </a:t>
            </a:r>
            <a:r>
              <a:rPr lang="zh-TW" altLang="en-US" dirty="0" smtClean="0"/>
              <a:t>不同的環境</a:t>
            </a:r>
            <a:r>
              <a:rPr lang="en-US" altLang="zh-TW" dirty="0" smtClean="0"/>
              <a:t>(</a:t>
            </a:r>
            <a:r>
              <a:rPr lang="en-US" dirty="0" smtClean="0"/>
              <a:t>Dogfood, MSIT)</a:t>
            </a:r>
            <a:r>
              <a:rPr lang="zh-TW" altLang="en-US" dirty="0" smtClean="0"/>
              <a:t>驗證</a:t>
            </a:r>
            <a:r>
              <a:rPr lang="en-US" altLang="zh-TW" dirty="0" smtClean="0"/>
              <a:t>,  </a:t>
            </a:r>
            <a:r>
              <a:rPr lang="en-US" dirty="0" smtClean="0"/>
              <a:t>Release </a:t>
            </a:r>
            <a:r>
              <a:rPr lang="zh-TW" altLang="en-US" dirty="0" smtClean="0"/>
              <a:t>於 </a:t>
            </a:r>
            <a:r>
              <a:rPr lang="en-US" dirty="0" smtClean="0"/>
              <a:t>Prod </a:t>
            </a:r>
            <a:r>
              <a:rPr lang="zh-TW" altLang="en-US" dirty="0" smtClean="0"/>
              <a:t>環境後再釋出到 </a:t>
            </a:r>
            <a:r>
              <a:rPr lang="en-US" dirty="0" smtClean="0"/>
              <a:t>SP 16, </a:t>
            </a:r>
            <a:r>
              <a:rPr lang="zh-TW" altLang="en-US" dirty="0" smtClean="0"/>
              <a:t>好處是透過雲端上各種複雜的的使用情境驗證後</a:t>
            </a:r>
            <a:r>
              <a:rPr lang="en-US" altLang="zh-TW" dirty="0" smtClean="0"/>
              <a:t>, </a:t>
            </a:r>
            <a:r>
              <a:rPr lang="zh-TW" altLang="en-US" dirty="0" smtClean="0"/>
              <a:t>減少問題產生的機會</a:t>
            </a:r>
          </a:p>
          <a:p>
            <a:r>
              <a:rPr lang="en-US" altLang="zh-TW" dirty="0" smtClean="0"/>
              <a:t>3. </a:t>
            </a:r>
            <a:r>
              <a:rPr lang="zh-TW" altLang="en-US" dirty="0" smtClean="0"/>
              <a:t>企業部署混和雲的環境</a:t>
            </a:r>
            <a:r>
              <a:rPr lang="en-US" altLang="zh-TW" dirty="0" smtClean="0"/>
              <a:t>, </a:t>
            </a:r>
            <a:r>
              <a:rPr lang="zh-TW" altLang="en-US" dirty="0" smtClean="0"/>
              <a:t>雲端也可以存取到 </a:t>
            </a:r>
            <a:r>
              <a:rPr lang="en-US" dirty="0" smtClean="0"/>
              <a:t>On-</a:t>
            </a:r>
            <a:r>
              <a:rPr lang="en-US" dirty="0" err="1" smtClean="0"/>
              <a:t>Prem</a:t>
            </a:r>
            <a:r>
              <a:rPr lang="en-US" dirty="0" smtClean="0"/>
              <a:t> </a:t>
            </a:r>
            <a:r>
              <a:rPr lang="zh-TW" altLang="en-US" dirty="0" smtClean="0"/>
              <a:t>的資料</a:t>
            </a:r>
            <a:r>
              <a:rPr lang="en-US" altLang="zh-TW" dirty="0" smtClean="0"/>
              <a:t>, </a:t>
            </a:r>
            <a:r>
              <a:rPr lang="zh-TW" altLang="en-US" dirty="0" smtClean="0"/>
              <a:t>可以加速新功能的應用</a:t>
            </a:r>
            <a:r>
              <a:rPr lang="en-US" altLang="zh-TW" dirty="0" smtClean="0"/>
              <a:t>, </a:t>
            </a:r>
            <a:r>
              <a:rPr lang="zh-TW" altLang="en-US" dirty="0" smtClean="0"/>
              <a:t>不必花設備成本建立環境 </a:t>
            </a:r>
            <a:r>
              <a:rPr lang="en-US" altLang="zh-TW" dirty="0" smtClean="0"/>
              <a:t>(Azure SharePoint</a:t>
            </a:r>
            <a:r>
              <a:rPr lang="en-US" altLang="zh-TW" baseline="0" dirty="0" smtClean="0"/>
              <a:t> 2016 Template, Office 365 Trial)</a:t>
            </a:r>
            <a:endParaRPr lang="zh-TW" altLang="en-US" dirty="0" smtClean="0"/>
          </a:p>
          <a:p>
            <a:r>
              <a:rPr lang="en-US" altLang="zh-TW" dirty="0" smtClean="0"/>
              <a:t>4. </a:t>
            </a:r>
            <a:r>
              <a:rPr lang="zh-TW" altLang="en-US" dirty="0" smtClean="0"/>
              <a:t>目前未來 </a:t>
            </a:r>
            <a:r>
              <a:rPr lang="en-US" dirty="0" smtClean="0"/>
              <a:t>Release </a:t>
            </a:r>
            <a:r>
              <a:rPr lang="zh-TW" altLang="en-US" dirty="0" smtClean="0"/>
              <a:t>週期仍會維持 </a:t>
            </a:r>
            <a:r>
              <a:rPr lang="en-US" dirty="0" smtClean="0"/>
              <a:t>On-</a:t>
            </a:r>
            <a:r>
              <a:rPr lang="en-US" dirty="0" err="1" smtClean="0"/>
              <a:t>Prem</a:t>
            </a:r>
            <a:r>
              <a:rPr lang="en-US" dirty="0" smtClean="0"/>
              <a:t> 2~3 </a:t>
            </a:r>
            <a:r>
              <a:rPr lang="zh-TW" altLang="en-US" dirty="0" smtClean="0"/>
              <a:t>一個版本</a:t>
            </a:r>
            <a:r>
              <a:rPr lang="en-US" altLang="zh-TW" dirty="0" smtClean="0"/>
              <a:t>, </a:t>
            </a:r>
            <a:r>
              <a:rPr lang="zh-TW" altLang="en-US" dirty="0" smtClean="0"/>
              <a:t>暫時沒改變</a:t>
            </a:r>
            <a:r>
              <a:rPr lang="en-US" altLang="zh-TW" dirty="0" smtClean="0"/>
              <a:t>, </a:t>
            </a:r>
            <a:r>
              <a:rPr lang="zh-TW" altLang="en-US" dirty="0" smtClean="0"/>
              <a:t>其他 </a:t>
            </a:r>
            <a:r>
              <a:rPr lang="en-US" dirty="0" smtClean="0"/>
              <a:t>Security - Security fixes, CU update - Bug fixes, Service Pack - Bug fixes </a:t>
            </a:r>
            <a:r>
              <a:rPr lang="zh-TW" altLang="en-US" dirty="0" smtClean="0"/>
              <a:t>與小改版</a:t>
            </a:r>
            <a:r>
              <a:rPr lang="en-US" altLang="zh-TW" dirty="0" smtClean="0"/>
              <a:t>, </a:t>
            </a:r>
            <a:r>
              <a:rPr lang="en-US" dirty="0" smtClean="0"/>
              <a:t>Major Release - </a:t>
            </a:r>
            <a:r>
              <a:rPr lang="zh-TW" altLang="en-US" dirty="0" smtClean="0"/>
              <a:t>新功能大改版仍會如 </a:t>
            </a:r>
            <a:r>
              <a:rPr lang="en-US" dirty="0" smtClean="0"/>
              <a:t>SP 2013</a:t>
            </a:r>
          </a:p>
          <a:p>
            <a:endParaRPr lang="en-US" dirty="0" smtClean="0"/>
          </a:p>
          <a:p>
            <a:r>
              <a:rPr lang="en-US" dirty="0" smtClean="0"/>
              <a:t>SharePoint Server 2016 Preview, http://www.microsoft.com/en-us/download/details.aspx?id=48712  </a:t>
            </a:r>
          </a:p>
          <a:p>
            <a:r>
              <a:rPr lang="en-US" dirty="0" smtClean="0"/>
              <a:t>Download and install full-featured software for a 180-day trial</a:t>
            </a:r>
          </a:p>
          <a:p>
            <a:r>
              <a:rPr lang="en-US" dirty="0" smtClean="0"/>
              <a:t>When prompted, use the following product key: NQTMW-K63MQ-39G6H-B2CH9-FRDWJ</a:t>
            </a:r>
          </a:p>
          <a:p>
            <a:endParaRPr lang="en-US" dirty="0" smtClean="0"/>
          </a:p>
          <a:p>
            <a:endParaRPr lang="en-US" dirty="0" smtClean="0"/>
          </a:p>
          <a:p>
            <a:r>
              <a:rPr lang="en-US" sz="900" b="0" i="0" u="none" kern="1200" dirty="0" smtClean="0">
                <a:solidFill>
                  <a:schemeClr val="tx1"/>
                </a:solidFill>
                <a:effectLst/>
                <a:latin typeface="Segoe UI Semibold" panose="020B0702040204020203" pitchFamily="34" charset="0"/>
                <a:ea typeface="+mn-ea"/>
                <a:cs typeface="Segoe UI Semibold" panose="020B0702040204020203" pitchFamily="34" charset="0"/>
              </a:rPr>
              <a:t>Slide Objective: </a:t>
            </a:r>
          </a:p>
          <a:p>
            <a:r>
              <a:rPr lang="en-US" sz="900" kern="1200" dirty="0" smtClean="0">
                <a:solidFill>
                  <a:schemeClr val="tx1"/>
                </a:solidFill>
                <a:effectLst/>
                <a:latin typeface="Segoe UI Light" pitchFamily="34" charset="0"/>
                <a:ea typeface="+mn-ea"/>
                <a:cs typeface="+mn-cs"/>
              </a:rPr>
              <a:t>Share product timeline delivery dates and showcase our response to customers’ needs in the changing information worker environment in SharePoint 2016.</a:t>
            </a:r>
          </a:p>
          <a:p>
            <a:r>
              <a:rPr lang="en-US" sz="900" kern="1200" dirty="0" smtClean="0">
                <a:solidFill>
                  <a:schemeClr val="tx1"/>
                </a:solidFill>
                <a:effectLst/>
                <a:latin typeface="Segoe UI Light" pitchFamily="34" charset="0"/>
                <a:ea typeface="+mn-ea"/>
                <a:cs typeface="+mn-cs"/>
              </a:rPr>
              <a:t> </a:t>
            </a:r>
          </a:p>
          <a:p>
            <a:r>
              <a:rPr lang="en-US" sz="900" b="0" i="0" u="none" kern="1200" dirty="0" smtClean="0">
                <a:solidFill>
                  <a:schemeClr val="tx1"/>
                </a:solidFill>
                <a:effectLst/>
                <a:latin typeface="Segoe UI Semibold" panose="020B0702040204020203" pitchFamily="34" charset="0"/>
                <a:ea typeface="+mn-ea"/>
                <a:cs typeface="Segoe UI Semibold" panose="020B0702040204020203" pitchFamily="34" charset="0"/>
              </a:rPr>
              <a:t>Slide Overview/Detailed Notes:  </a:t>
            </a:r>
          </a:p>
          <a:p>
            <a:pPr lvl="0"/>
            <a:r>
              <a:rPr lang="en-US" sz="900" kern="1200" dirty="0" smtClean="0">
                <a:solidFill>
                  <a:schemeClr val="tx1"/>
                </a:solidFill>
                <a:effectLst/>
                <a:latin typeface="Segoe UI Light" pitchFamily="34" charset="0"/>
                <a:ea typeface="+mn-ea"/>
                <a:cs typeface="+mn-cs"/>
              </a:rPr>
              <a:t>Our target for the release of SharePoint 2016 is calendar year 2016.</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SharePoint Server 2016</a:t>
            </a:r>
            <a:r>
              <a:rPr lang="en-US" sz="900" kern="1200" baseline="0" dirty="0" smtClean="0">
                <a:solidFill>
                  <a:schemeClr val="tx1"/>
                </a:solidFill>
                <a:effectLst/>
                <a:latin typeface="Segoe UI Light" pitchFamily="34" charset="0"/>
                <a:ea typeface="+mn-ea"/>
                <a:cs typeface="+mn-cs"/>
              </a:rPr>
              <a:t> is the product of a converged SharePoint on-premises and SharePoint Online codebase, which provides three (3) advantages:</a:t>
            </a:r>
          </a:p>
          <a:p>
            <a:pPr lvl="0"/>
            <a:endParaRPr lang="en-US" sz="900" kern="1200" baseline="0" dirty="0" smtClean="0">
              <a:solidFill>
                <a:schemeClr val="tx1"/>
              </a:solidFill>
              <a:effectLst/>
              <a:latin typeface="Segoe UI Light" pitchFamily="34" charset="0"/>
              <a:ea typeface="+mn-ea"/>
              <a:cs typeface="+mn-cs"/>
            </a:endParaRPr>
          </a:p>
          <a:p>
            <a:r>
              <a:rPr lang="en-US" dirty="0" smtClean="0"/>
              <a:t>Consistent Codebase</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i="1" dirty="0" smtClean="0">
                <a:solidFill>
                  <a:prstClr val="black"/>
                </a:solidFill>
                <a:latin typeface="Segoe UI Light"/>
              </a:rPr>
              <a:t>Improved build quality and closes parity gap between SharePoint and SharePoint Online.</a:t>
            </a:r>
          </a:p>
          <a:p>
            <a:endParaRPr lang="en-US" dirty="0" smtClean="0"/>
          </a:p>
          <a:p>
            <a:r>
              <a:rPr lang="en-US" dirty="0" smtClean="0"/>
              <a:t>Cloud Validated</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i="1" dirty="0" smtClean="0">
                <a:solidFill>
                  <a:prstClr val="black"/>
                </a:solidFill>
                <a:latin typeface="Segoe UI Light"/>
              </a:rPr>
              <a:t>Validated in the cloud means the most comprehensively tested version of SharePoint to date.</a:t>
            </a:r>
          </a:p>
          <a:p>
            <a:endParaRPr lang="en-US" dirty="0" smtClean="0"/>
          </a:p>
          <a:p>
            <a:r>
              <a:rPr lang="en-US" dirty="0" smtClean="0"/>
              <a:t>Agile Infrastructure</a:t>
            </a:r>
          </a:p>
          <a:p>
            <a:r>
              <a:rPr lang="en-US" sz="900" i="1" dirty="0" smtClean="0">
                <a:solidFill>
                  <a:prstClr val="black"/>
                </a:solidFill>
                <a:latin typeface="Segoe UI Light"/>
              </a:rPr>
              <a:t>No need to setup or maintain on-premises equipment for new or special projects, since enterprise data can be accessed in the cloud</a:t>
            </a:r>
          </a:p>
          <a:p>
            <a:endParaRPr lang="en-US" dirty="0" smtClean="0"/>
          </a:p>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9183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介紹新功能與改變</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3:48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35449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10</a:t>
            </a:r>
          </a:p>
          <a:p>
            <a:endParaRPr lang="en-US" altLang="zh-TW" dirty="0" smtClean="0"/>
          </a:p>
          <a:p>
            <a:r>
              <a:rPr lang="en-US" altLang="zh-TW" dirty="0" smtClean="0"/>
              <a:t>2013 </a:t>
            </a:r>
            <a:r>
              <a:rPr lang="zh-TW" altLang="en-US" dirty="0" smtClean="0"/>
              <a:t>以伺服器服務角色作為安裝區分</a:t>
            </a:r>
            <a:r>
              <a:rPr lang="en-US" altLang="zh-TW" dirty="0" smtClean="0"/>
              <a:t>, </a:t>
            </a:r>
            <a:r>
              <a:rPr lang="zh-TW" altLang="en-US" dirty="0" smtClean="0"/>
              <a:t>例如 </a:t>
            </a:r>
            <a:r>
              <a:rPr lang="en-US" dirty="0" smtClean="0"/>
              <a:t>Web Front End, Application Server, </a:t>
            </a:r>
            <a:r>
              <a:rPr lang="zh-TW" altLang="en-US" dirty="0" smtClean="0"/>
              <a:t>服務各運行在各自的主機上</a:t>
            </a:r>
            <a:r>
              <a:rPr lang="en-US" altLang="zh-TW" dirty="0" smtClean="0"/>
              <a:t>, </a:t>
            </a:r>
            <a:r>
              <a:rPr lang="zh-TW" altLang="en-US" dirty="0" smtClean="0"/>
              <a:t>不同主機根據不同的角色定義有不同的規格需求</a:t>
            </a:r>
            <a:r>
              <a:rPr lang="en-US" altLang="zh-TW" dirty="0" smtClean="0"/>
              <a:t>, </a:t>
            </a:r>
            <a:r>
              <a:rPr lang="zh-TW" altLang="en-US" dirty="0" smtClean="0"/>
              <a:t>管理者需要自行根據定義將角色設定於主機上</a:t>
            </a:r>
            <a:r>
              <a:rPr lang="en-US" altLang="zh-TW" dirty="0" smtClean="0"/>
              <a:t>, </a:t>
            </a:r>
            <a:r>
              <a:rPr lang="zh-TW" altLang="en-US" dirty="0" smtClean="0"/>
              <a:t>實際上角色之間可以隨時自行調整與變更</a:t>
            </a:r>
            <a:r>
              <a:rPr lang="en-US" altLang="zh-TW" dirty="0" smtClean="0"/>
              <a:t>,</a:t>
            </a:r>
            <a:r>
              <a:rPr lang="en-US" dirty="0" smtClean="0"/>
              <a:t> </a:t>
            </a:r>
          </a:p>
          <a:p>
            <a:r>
              <a:rPr lang="en-US" dirty="0" smtClean="0"/>
              <a:t>2016 </a:t>
            </a:r>
            <a:r>
              <a:rPr lang="zh-TW" altLang="en-US" dirty="0" smtClean="0"/>
              <a:t>架構的改變則是將角色定義寫在 </a:t>
            </a:r>
            <a:r>
              <a:rPr lang="en-US" altLang="zh-TW" dirty="0" smtClean="0"/>
              <a:t>Code </a:t>
            </a:r>
            <a:r>
              <a:rPr lang="zh-TW" altLang="en-US" dirty="0" smtClean="0"/>
              <a:t>裡面</a:t>
            </a:r>
            <a:r>
              <a:rPr lang="en-US" altLang="zh-TW" dirty="0" smtClean="0"/>
              <a:t>, </a:t>
            </a:r>
            <a:r>
              <a:rPr lang="zh-TW" altLang="en-US" dirty="0" smtClean="0"/>
              <a:t>根據服務的型態</a:t>
            </a:r>
            <a:r>
              <a:rPr lang="en-US" altLang="zh-TW" dirty="0" smtClean="0"/>
              <a:t>, </a:t>
            </a:r>
            <a:r>
              <a:rPr lang="zh-TW" altLang="en-US" dirty="0" smtClean="0"/>
              <a:t>大致上區分為使用者服務</a:t>
            </a:r>
            <a:r>
              <a:rPr lang="en-US" altLang="zh-TW" dirty="0" smtClean="0"/>
              <a:t>, </a:t>
            </a:r>
            <a:r>
              <a:rPr lang="zh-TW" altLang="en-US" dirty="0" smtClean="0"/>
              <a:t>自動化服務</a:t>
            </a:r>
            <a:r>
              <a:rPr lang="en-US" altLang="zh-TW" dirty="0" smtClean="0"/>
              <a:t>, </a:t>
            </a:r>
            <a:r>
              <a:rPr lang="zh-TW" altLang="en-US" dirty="0" smtClean="0"/>
              <a:t>快取服務等</a:t>
            </a:r>
            <a:r>
              <a:rPr lang="en-US" altLang="zh-TW" dirty="0" smtClean="0"/>
              <a:t>, </a:t>
            </a:r>
            <a:r>
              <a:rPr lang="zh-TW" altLang="en-US" dirty="0" smtClean="0"/>
              <a:t>根據服務的需要</a:t>
            </a:r>
            <a:r>
              <a:rPr lang="en-US" altLang="zh-TW" dirty="0" smtClean="0"/>
              <a:t>, </a:t>
            </a:r>
            <a:r>
              <a:rPr lang="zh-TW" altLang="en-US" dirty="0" smtClean="0"/>
              <a:t>將預先定義的角色邏輯上集成到單一主機上</a:t>
            </a:r>
            <a:r>
              <a:rPr lang="en-US" altLang="zh-TW" dirty="0" smtClean="0"/>
              <a:t>, </a:t>
            </a:r>
            <a:r>
              <a:rPr lang="zh-TW" altLang="en-US" dirty="0" smtClean="0"/>
              <a:t>自動安裝相對應的服務到 </a:t>
            </a:r>
            <a:r>
              <a:rPr lang="en-US" dirty="0" smtClean="0"/>
              <a:t>Local </a:t>
            </a:r>
            <a:r>
              <a:rPr lang="zh-TW" altLang="en-US" dirty="0" smtClean="0"/>
              <a:t>主機上</a:t>
            </a:r>
            <a:r>
              <a:rPr lang="en-US" altLang="zh-TW" dirty="0" smtClean="0"/>
              <a:t>,</a:t>
            </a:r>
            <a:r>
              <a:rPr lang="en-US" altLang="zh-TW" baseline="0" dirty="0" smtClean="0"/>
              <a:t> </a:t>
            </a:r>
            <a:r>
              <a:rPr lang="zh-TW" altLang="en-US" dirty="0" smtClean="0"/>
              <a:t>稱為 </a:t>
            </a:r>
            <a:r>
              <a:rPr lang="en-US" dirty="0" err="1" smtClean="0"/>
              <a:t>MinRole</a:t>
            </a:r>
            <a:r>
              <a:rPr lang="en-US" dirty="0" smtClean="0"/>
              <a:t>, </a:t>
            </a:r>
          </a:p>
          <a:p>
            <a:r>
              <a:rPr lang="zh-TW" altLang="en-US" dirty="0" smtClean="0"/>
              <a:t>區隔每個 </a:t>
            </a:r>
            <a:r>
              <a:rPr lang="en-US" altLang="zh-TW" dirty="0" smtClean="0"/>
              <a:t>Request</a:t>
            </a:r>
            <a:r>
              <a:rPr lang="en-US" altLang="zh-TW" baseline="0" dirty="0" smtClean="0"/>
              <a:t> </a:t>
            </a:r>
            <a:r>
              <a:rPr lang="zh-TW" altLang="en-US" baseline="0" dirty="0" smtClean="0"/>
              <a:t>在單一主機上執行</a:t>
            </a:r>
            <a:r>
              <a:rPr lang="en-US" altLang="zh-TW" baseline="0" dirty="0" smtClean="0"/>
              <a:t>, </a:t>
            </a:r>
            <a:r>
              <a:rPr lang="zh-TW" altLang="en-US" baseline="0" dirty="0" smtClean="0"/>
              <a:t>減少跨主機存取的相依性與 </a:t>
            </a:r>
            <a:r>
              <a:rPr lang="en-US" altLang="zh-TW" baseline="0" dirty="0" smtClean="0"/>
              <a:t>overhead</a:t>
            </a:r>
            <a:endParaRPr lang="en-US" dirty="0" smtClean="0"/>
          </a:p>
          <a:p>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639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3</a:t>
            </a:r>
          </a:p>
          <a:p>
            <a:endParaRPr lang="en-US" dirty="0" smtClean="0"/>
          </a:p>
          <a:p>
            <a:r>
              <a:rPr lang="zh-TW" altLang="en-US" dirty="0" smtClean="0"/>
              <a:t>解釋每個 </a:t>
            </a:r>
            <a:r>
              <a:rPr lang="en-US" dirty="0" err="1" smtClean="0"/>
              <a:t>MinRole</a:t>
            </a:r>
            <a:endParaRPr lang="en-US" dirty="0" smtClean="0"/>
          </a:p>
          <a:p>
            <a:r>
              <a:rPr lang="en-US" dirty="0" smtClean="0"/>
              <a:t>WFE - Lowest Request Latency</a:t>
            </a:r>
          </a:p>
          <a:p>
            <a:r>
              <a:rPr lang="en-US" dirty="0" smtClean="0"/>
              <a:t>Application - Back End Request Optimize throughput </a:t>
            </a:r>
          </a:p>
          <a:p>
            <a:r>
              <a:rPr lang="en-US" dirty="0" smtClean="0"/>
              <a:t>Distributed Cache - Distributed Cache traffic load balancing</a:t>
            </a:r>
          </a:p>
          <a:p>
            <a:r>
              <a:rPr lang="en-US" dirty="0" smtClean="0"/>
              <a:t>Search - Specific for search</a:t>
            </a:r>
            <a:endParaRPr 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9/17/2015 3:47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5600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10</a:t>
            </a:r>
          </a:p>
          <a:p>
            <a:pPr marL="0" indent="0">
              <a:buNone/>
            </a:pPr>
            <a:endParaRPr lang="en-US" dirty="0" smtClean="0"/>
          </a:p>
          <a:p>
            <a:pPr marL="228600" indent="-228600">
              <a:buAutoNum type="arabicPeriod"/>
            </a:pPr>
            <a:r>
              <a:rPr lang="en-US" dirty="0" smtClean="0"/>
              <a:t>Configuration Wizard</a:t>
            </a:r>
          </a:p>
          <a:p>
            <a:pPr marL="228600" indent="-228600">
              <a:buAutoNum type="arabicPeriod"/>
            </a:pPr>
            <a:r>
              <a:rPr lang="en-US" dirty="0" smtClean="0"/>
              <a:t>Walkthrough</a:t>
            </a:r>
            <a:r>
              <a:rPr lang="en-US" baseline="0" dirty="0" smtClean="0"/>
              <a:t> </a:t>
            </a:r>
            <a:r>
              <a:rPr lang="en-US" baseline="0" dirty="0" err="1" smtClean="0"/>
              <a:t>MinRole</a:t>
            </a:r>
            <a:r>
              <a:rPr lang="en-US" baseline="0" dirty="0" smtClean="0"/>
              <a:t> in the Server (Servers in Farm, Services in Farm, Services in Server) – Auto provision</a:t>
            </a:r>
          </a:p>
          <a:p>
            <a:pPr marL="228600" indent="-228600">
              <a:buAutoNum type="arabicPeriod"/>
            </a:pPr>
            <a:r>
              <a:rPr lang="en-US" baseline="0" dirty="0" smtClean="0"/>
              <a:t>Health Analyzer</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03CDF-8AA9-4BBC-B6FA-F77F0840C8B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996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Master" Target="../slideMasters/slideMaster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www.facebook.com/TechNet.Taiwan" TargetMode="External"/><Relationship Id="rId3" Type="http://schemas.openxmlformats.org/officeDocument/2006/relationships/image" Target="../media/image8.png"/><Relationship Id="rId7" Type="http://schemas.openxmlformats.org/officeDocument/2006/relationships/hyperlink" Target="https://www.facebook.com/msdn.taiwan"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hyperlink" Target="http://mva.m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s://www.facebook.com/TechNet.Taiwan" TargetMode="External"/><Relationship Id="rId3" Type="http://schemas.openxmlformats.org/officeDocument/2006/relationships/image" Target="../media/image8.png"/><Relationship Id="rId7" Type="http://schemas.openxmlformats.org/officeDocument/2006/relationships/hyperlink" Target="https://www.facebook.com/msdn.taiwan"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hyperlink" Target="http://mva.ms/"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3"/>
            <a:ext cx="3337791" cy="2087525"/>
          </a:xfrm>
          <a:prstGeom prst="rect">
            <a:avLst/>
          </a:prstGeom>
        </p:spPr>
      </p:pic>
    </p:spTree>
    <p:extLst>
      <p:ext uri="{BB962C8B-B14F-4D97-AF65-F5344CB8AC3E}">
        <p14:creationId xmlns:p14="http://schemas.microsoft.com/office/powerpoint/2010/main" val="3441154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574251483"/>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97212" y="233153"/>
            <a:ext cx="8530926"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97212" y="1476624"/>
            <a:ext cx="8530926"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50953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48360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46812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0" y="1"/>
            <a:ext cx="9346608" cy="5624284"/>
          </a:xfrm>
          <a:prstGeom prst="rect">
            <a:avLst/>
          </a:prstGeom>
        </p:spPr>
      </p:pic>
      <p:grpSp>
        <p:nvGrpSpPr>
          <p:cNvPr id="12" name="Group 11"/>
          <p:cNvGrpSpPr/>
          <p:nvPr userDrawn="1"/>
        </p:nvGrpSpPr>
        <p:grpSpPr bwMode="gray">
          <a:xfrm>
            <a:off x="1032185" y="2125664"/>
            <a:ext cx="8331284" cy="3525837"/>
            <a:chOff x="1376363" y="1681163"/>
            <a:chExt cx="11109323" cy="3525837"/>
          </a:xfrm>
        </p:grpSpPr>
        <p:sp>
          <p:nvSpPr>
            <p:cNvPr id="13" name="Freeform 12"/>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59"/>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272"/>
            <p:cNvSpPr>
              <a:spLocks noEditPoints="1"/>
            </p:cNvSpPr>
            <p:nvPr userDrawn="1"/>
          </p:nvSpPr>
          <p:spPr bwMode="gray">
            <a:xfrm>
              <a:off x="10149660" y="3871912"/>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9949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24" name="Picture 223"/>
          <p:cNvPicPr>
            <a:picLocks noChangeAspect="1"/>
          </p:cNvPicPr>
          <p:nvPr userDrawn="1"/>
        </p:nvPicPr>
        <p:blipFill>
          <a:blip r:embed="rId3"/>
          <a:stretch>
            <a:fillRect/>
          </a:stretch>
        </p:blipFill>
        <p:spPr>
          <a:xfrm>
            <a:off x="1" y="5612269"/>
            <a:ext cx="9346462" cy="1407030"/>
          </a:xfrm>
          <a:prstGeom prst="rect">
            <a:avLst/>
          </a:prstGeom>
        </p:spPr>
      </p:pic>
      <p:pic>
        <p:nvPicPr>
          <p:cNvPr id="225" name="Man with laptop"/>
          <p:cNvPicPr>
            <a:picLocks noChangeAspect="1"/>
          </p:cNvPicPr>
          <p:nvPr userDrawn="1"/>
        </p:nvPicPr>
        <p:blipFill>
          <a:blip r:embed="rId4"/>
          <a:stretch>
            <a:fillRect/>
          </a:stretch>
        </p:blipFill>
        <p:spPr>
          <a:xfrm>
            <a:off x="6457572" y="3242973"/>
            <a:ext cx="1126792" cy="2870193"/>
          </a:xfrm>
          <a:prstGeom prst="rect">
            <a:avLst/>
          </a:prstGeom>
        </p:spPr>
      </p:pic>
      <p:pic>
        <p:nvPicPr>
          <p:cNvPr id="226" name="Girl with tablet and basketball"/>
          <p:cNvPicPr>
            <a:picLocks noChangeAspect="1"/>
          </p:cNvPicPr>
          <p:nvPr userDrawn="1"/>
        </p:nvPicPr>
        <p:blipFill>
          <a:blip r:embed="rId5"/>
          <a:stretch>
            <a:fillRect/>
          </a:stretch>
        </p:blipFill>
        <p:spPr>
          <a:xfrm>
            <a:off x="7974085" y="4023307"/>
            <a:ext cx="957072" cy="2209549"/>
          </a:xfrm>
          <a:prstGeom prst="rect">
            <a:avLst/>
          </a:prstGeom>
        </p:spPr>
      </p:pic>
      <p:pic>
        <p:nvPicPr>
          <p:cNvPr id="227" name="Woman with phone"/>
          <p:cNvPicPr>
            <a:picLocks noChangeAspect="1"/>
          </p:cNvPicPr>
          <p:nvPr userDrawn="1"/>
        </p:nvPicPr>
        <p:blipFill>
          <a:blip r:embed="rId6"/>
          <a:stretch>
            <a:fillRect/>
          </a:stretch>
        </p:blipFill>
        <p:spPr>
          <a:xfrm>
            <a:off x="5516292" y="3474826"/>
            <a:ext cx="852316" cy="2687194"/>
          </a:xfrm>
          <a:prstGeom prst="rect">
            <a:avLst/>
          </a:prstGeom>
        </p:spPr>
      </p:pic>
      <p:sp>
        <p:nvSpPr>
          <p:cNvPr id="2" name="Rectangle 1"/>
          <p:cNvSpPr/>
          <p:nvPr userDrawn="1"/>
        </p:nvSpPr>
        <p:spPr bwMode="auto">
          <a:xfrm>
            <a:off x="203531" y="1211287"/>
            <a:ext cx="4802622" cy="3657600"/>
          </a:xfrm>
          <a:prstGeom prst="rect">
            <a:avLst/>
          </a:prstGeom>
          <a:solidFill>
            <a:schemeClr val="accent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88"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userDrawn="1">
            <p:ph type="title" hasCustomPrompt="1"/>
          </p:nvPr>
        </p:nvSpPr>
        <p:spPr bwMode="auto">
          <a:xfrm>
            <a:off x="206009" y="1211287"/>
            <a:ext cx="4801382" cy="1828800"/>
          </a:xfrm>
          <a:noFill/>
        </p:spPr>
        <p:txBody>
          <a:bodyPr lIns="146304" tIns="91440" rIns="146304" bIns="91440" anchor="t" anchorCtr="0"/>
          <a:lstStyle>
            <a:lvl1pPr>
              <a:defRPr sz="4050" spc="-75"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userDrawn="1">
            <p:ph type="body" sz="quarter" idx="14" hasCustomPrompt="1"/>
          </p:nvPr>
        </p:nvSpPr>
        <p:spPr bwMode="auto">
          <a:xfrm>
            <a:off x="204771" y="3040067"/>
            <a:ext cx="4801382" cy="1828800"/>
          </a:xfrm>
        </p:spPr>
        <p:txBody>
          <a:bodyPr tIns="109728" bIns="109728">
            <a:noAutofit/>
          </a:bodyPr>
          <a:lstStyle>
            <a:lvl1pPr marL="0" indent="0">
              <a:spcBef>
                <a:spcPts val="0"/>
              </a:spcBef>
              <a:buNone/>
              <a:defRPr sz="2400">
                <a:gradFill>
                  <a:gsLst>
                    <a:gs pos="76768">
                      <a:srgbClr val="FFFFFF"/>
                    </a:gs>
                    <a:gs pos="53000">
                      <a:srgbClr val="FFFFFF"/>
                    </a:gs>
                  </a:gsLst>
                  <a:lin ang="5400000" scaled="0"/>
                </a:gradFill>
              </a:defRPr>
            </a:lvl1pPr>
          </a:lstStyle>
          <a:p>
            <a:pPr lvl="0"/>
            <a:r>
              <a:rPr lang="en-US" dirty="0" smtClean="0"/>
              <a:t>Speaker Name</a:t>
            </a:r>
          </a:p>
        </p:txBody>
      </p:sp>
      <p:pic>
        <p:nvPicPr>
          <p:cNvPr id="228" name="Picture 227"/>
          <p:cNvPicPr>
            <a:picLocks noChangeAspect="1"/>
          </p:cNvPicPr>
          <p:nvPr userDrawn="1"/>
        </p:nvPicPr>
        <p:blipFill>
          <a:blip r:embed="rId7"/>
          <a:stretch>
            <a:fillRect/>
          </a:stretch>
        </p:blipFill>
        <p:spPr>
          <a:xfrm>
            <a:off x="3656911" y="4027489"/>
            <a:ext cx="1548436" cy="2422759"/>
          </a:xfrm>
          <a:prstGeom prst="rect">
            <a:avLst/>
          </a:prstGeom>
        </p:spPr>
      </p:pic>
      <p:pic>
        <p:nvPicPr>
          <p:cNvPr id="229" name="Picture 22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invGray">
          <a:xfrm>
            <a:off x="343156" y="6120853"/>
            <a:ext cx="1371484" cy="393896"/>
          </a:xfrm>
          <a:prstGeom prst="rect">
            <a:avLst/>
          </a:prstGeom>
        </p:spPr>
      </p:pic>
    </p:spTree>
    <p:extLst>
      <p:ext uri="{BB962C8B-B14F-4D97-AF65-F5344CB8AC3E}">
        <p14:creationId xmlns:p14="http://schemas.microsoft.com/office/powerpoint/2010/main" val="50137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7" y="3954458"/>
            <a:ext cx="4799002" cy="1830388"/>
          </a:xfrm>
          <a:noFill/>
        </p:spPr>
        <p:txBody>
          <a:bodyPr lIns="146304" tIns="109728" rIns="146304" bIns="109728">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6009" y="2117165"/>
            <a:ext cx="6171627" cy="1837298"/>
          </a:xfrm>
          <a:noFill/>
        </p:spPr>
        <p:txBody>
          <a:bodyPr lIns="146304" tIns="91440" rIns="146304" bIns="91440" anchor="t" anchorCtr="0"/>
          <a:lstStyle>
            <a:lvl1pPr>
              <a:defRPr sz="4050" spc="-75"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43156" y="6122995"/>
            <a:ext cx="1371484" cy="391754"/>
          </a:xfrm>
          <a:prstGeom prst="rect">
            <a:avLst/>
          </a:prstGeom>
        </p:spPr>
      </p:pic>
    </p:spTree>
    <p:extLst>
      <p:ext uri="{BB962C8B-B14F-4D97-AF65-F5344CB8AC3E}">
        <p14:creationId xmlns:p14="http://schemas.microsoft.com/office/powerpoint/2010/main" val="25273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1"/>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34" indent="0">
              <a:buNone/>
              <a:defRPr/>
            </a:lvl3pPr>
            <a:lvl4pPr marL="342868" indent="0">
              <a:buNone/>
              <a:defRPr/>
            </a:lvl4pPr>
            <a:lvl5pPr marL="51430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763119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1"/>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34" indent="0">
              <a:buNone/>
              <a:defRPr/>
            </a:lvl3pPr>
            <a:lvl4pPr marL="342868" indent="0">
              <a:buNone/>
              <a:defRPr/>
            </a:lvl4pPr>
            <a:lvl5pPr marL="51430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822306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574277"/>
          </a:xfrm>
        </p:spPr>
        <p:txBody>
          <a:bodyPr>
            <a:spAutoFit/>
          </a:bodyPr>
          <a:lstStyle>
            <a:lvl1pPr>
              <a:defRPr sz="27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917007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574277"/>
          </a:xfrm>
        </p:spPr>
        <p:txBody>
          <a:bodyPr>
            <a:spAutoFit/>
          </a:bodyPr>
          <a:lstStyle>
            <a:lvl1pPr>
              <a:defRPr sz="27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460147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897443"/>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15" indent="0">
              <a:buNone/>
              <a:tabLst/>
              <a:defRPr sz="1500"/>
            </a:lvl3pPr>
            <a:lvl4pPr marL="345249" indent="0">
              <a:buNone/>
              <a:defRPr/>
            </a:lvl4pPr>
            <a:lvl5pPr marL="5143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4" y="1212849"/>
            <a:ext cx="4114449" cy="1897443"/>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15" indent="0">
              <a:buNone/>
              <a:tabLst/>
              <a:defRPr sz="1500"/>
            </a:lvl3pPr>
            <a:lvl4pPr marL="345249" indent="0">
              <a:buNone/>
              <a:defRPr/>
            </a:lvl4pPr>
            <a:lvl5pPr marL="5143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469108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09479164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897443"/>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15" indent="0">
              <a:buNone/>
              <a:tabLst/>
              <a:defRPr sz="1500"/>
            </a:lvl3pPr>
            <a:lvl4pPr marL="345249" indent="0">
              <a:buNone/>
              <a:defRPr/>
            </a:lvl4pPr>
            <a:lvl5pPr marL="51430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5006154" y="1212849"/>
            <a:ext cx="4114449" cy="1897443"/>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15" indent="0">
              <a:buNone/>
              <a:tabLst/>
              <a:defRPr sz="1500"/>
            </a:lvl3pPr>
            <a:lvl4pPr marL="345249" indent="0">
              <a:buNone/>
              <a:defRPr/>
            </a:lvl4pPr>
            <a:lvl5pPr marL="5143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29500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865126"/>
          </a:xfrm>
        </p:spPr>
        <p:txBody>
          <a:bodyPr wrap="square">
            <a:spAutoFit/>
          </a:bodyPr>
          <a:lstStyle>
            <a:lvl1pPr marL="215483" indent="-21548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37" indent="-174880">
              <a:defRPr sz="1800"/>
            </a:lvl2pPr>
            <a:lvl3pPr marL="524639" indent="-126302">
              <a:tabLst/>
              <a:defRPr sz="1500"/>
            </a:lvl3pPr>
            <a:lvl4pPr marL="660656" indent="-136018">
              <a:defRPr/>
            </a:lvl4pPr>
            <a:lvl5pPr marL="786959" indent="-12630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5006154" y="1212849"/>
            <a:ext cx="4114449" cy="1865126"/>
          </a:xfrm>
        </p:spPr>
        <p:txBody>
          <a:bodyPr wrap="square">
            <a:spAutoFit/>
          </a:bodyPr>
          <a:lstStyle>
            <a:lvl1pPr marL="215483" indent="-21548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37" indent="-174880">
              <a:defRPr sz="1800"/>
            </a:lvl2pPr>
            <a:lvl3pPr marL="524639" indent="-126302">
              <a:tabLst/>
              <a:defRPr sz="1500"/>
            </a:lvl3pPr>
            <a:lvl4pPr marL="660656" indent="-136018">
              <a:defRPr/>
            </a:lvl4pPr>
            <a:lvl5pPr marL="786959" indent="-12630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443448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865126"/>
          </a:xfrm>
        </p:spPr>
        <p:txBody>
          <a:bodyPr wrap="square">
            <a:spAutoFit/>
          </a:bodyPr>
          <a:lstStyle>
            <a:lvl1pPr marL="215483" indent="-215483">
              <a:spcBef>
                <a:spcPts val="918"/>
              </a:spcBef>
              <a:buClr>
                <a:schemeClr val="tx1"/>
              </a:buClr>
              <a:buFont typeface="Arial" pitchFamily="34" charset="0"/>
              <a:buChar char="•"/>
              <a:defRPr sz="2400"/>
            </a:lvl1pPr>
            <a:lvl2pPr marL="398337" indent="-174880">
              <a:defRPr sz="1800"/>
            </a:lvl2pPr>
            <a:lvl3pPr marL="524639" indent="-126302">
              <a:tabLst/>
              <a:defRPr sz="1500"/>
            </a:lvl3pPr>
            <a:lvl4pPr marL="660656" indent="-136018">
              <a:defRPr/>
            </a:lvl4pPr>
            <a:lvl5pPr marL="786959" indent="-12630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5006154" y="1212849"/>
            <a:ext cx="4114449" cy="1865126"/>
          </a:xfrm>
        </p:spPr>
        <p:txBody>
          <a:bodyPr wrap="square">
            <a:spAutoFit/>
          </a:bodyPr>
          <a:lstStyle>
            <a:lvl1pPr marL="215483" indent="-215483">
              <a:spcBef>
                <a:spcPts val="918"/>
              </a:spcBef>
              <a:buClr>
                <a:schemeClr val="tx1"/>
              </a:buClr>
              <a:buFont typeface="Arial" pitchFamily="34" charset="0"/>
              <a:buChar char="•"/>
              <a:defRPr sz="2400"/>
            </a:lvl1pPr>
            <a:lvl2pPr marL="398337" indent="-174880">
              <a:defRPr sz="1800"/>
            </a:lvl2pPr>
            <a:lvl3pPr marL="524639" indent="-126302">
              <a:tabLst/>
              <a:defRPr sz="1500"/>
            </a:lvl3pPr>
            <a:lvl4pPr marL="660656" indent="-136018">
              <a:defRPr/>
            </a:lvl4pPr>
            <a:lvl5pPr marL="786959" indent="-12630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895331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175219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7541967" cy="2751698"/>
          </a:xfrm>
          <a:noFill/>
        </p:spPr>
        <p:txBody>
          <a:bodyPr tIns="91440" bIns="91440" anchor="t" anchorCtr="0"/>
          <a:lstStyle>
            <a:lvl1pPr>
              <a:defRPr sz="5399"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5962" y="3954464"/>
            <a:ext cx="7543159" cy="1829593"/>
          </a:xfrm>
          <a:noFill/>
        </p:spPr>
        <p:txBody>
          <a:bodyPr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7961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7541967" cy="2751698"/>
          </a:xfrm>
          <a:noFill/>
        </p:spPr>
        <p:txBody>
          <a:bodyPr tIns="91440" bIns="91440" anchor="t" anchorCtr="0"/>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3404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13745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208134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685243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43906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52755389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4371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5636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13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marL="0" marR="0" lvl="0" indent="0" algn="ctr" defTabSz="699288"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4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555365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2889"/>
            <a:ext cx="8891546"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marL="0" marR="0" lvl="0" indent="0" algn="l" defTabSz="699152"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44393" y="3145041"/>
            <a:ext cx="2466170" cy="704444"/>
          </a:xfrm>
          <a:prstGeom prst="rect">
            <a:avLst/>
          </a:prstGeom>
        </p:spPr>
      </p:pic>
    </p:spTree>
    <p:extLst>
      <p:ext uri="{BB962C8B-B14F-4D97-AF65-F5344CB8AC3E}">
        <p14:creationId xmlns:p14="http://schemas.microsoft.com/office/powerpoint/2010/main" val="324339409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1"/>
            <a:ext cx="8914642" cy="1878976"/>
          </a:xfrm>
          <a:prstGeom prst="rect">
            <a:avLst/>
          </a:prstGeom>
        </p:spPr>
        <p:txBody>
          <a:bodyPr/>
          <a:lstStyle>
            <a:lvl1pPr marL="217864" indent="-217864">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84" indent="-21072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49" indent="-217864">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83" indent="-17143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317" indent="-17143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757466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9"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6798" y="4971002"/>
            <a:ext cx="3337791" cy="2087525"/>
          </a:xfrm>
          <a:prstGeom prst="rect">
            <a:avLst/>
          </a:prstGeom>
        </p:spPr>
      </p:pic>
    </p:spTree>
    <p:extLst>
      <p:ext uri="{BB962C8B-B14F-4D97-AF65-F5344CB8AC3E}">
        <p14:creationId xmlns:p14="http://schemas.microsoft.com/office/powerpoint/2010/main" val="24032695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7" cy="1243058"/>
          </a:xfrm>
        </p:spPr>
        <p:txBody>
          <a:bodyPr anchor="b" anchorCtr="0"/>
          <a:lstStyle>
            <a:lvl1pPr>
              <a:defRPr sz="6734" spc="-23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43795889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5" kern="1200" spc="-54" baseline="0" dirty="0">
                <a:gradFill>
                  <a:gsLst>
                    <a:gs pos="2083">
                      <a:schemeClr val="bg2"/>
                    </a:gs>
                    <a:gs pos="99000">
                      <a:schemeClr val="bg2"/>
                    </a:gs>
                  </a:gsLst>
                  <a:lin ang="5400000" scaled="0"/>
                </a:gradFill>
                <a:latin typeface="+mj-lt"/>
                <a:ea typeface="+mn-ea"/>
                <a:cs typeface="+mn-cs"/>
              </a:defRPr>
            </a:lvl1pPr>
            <a:lvl2pPr marL="349836" indent="0" algn="ctr">
              <a:buNone/>
              <a:defRPr>
                <a:solidFill>
                  <a:schemeClr val="tx1">
                    <a:tint val="75000"/>
                  </a:schemeClr>
                </a:solidFill>
              </a:defRPr>
            </a:lvl2pPr>
            <a:lvl3pPr marL="699671" indent="0" algn="ctr">
              <a:buNone/>
              <a:defRPr>
                <a:solidFill>
                  <a:schemeClr val="tx1">
                    <a:tint val="75000"/>
                  </a:schemeClr>
                </a:solidFill>
              </a:defRPr>
            </a:lvl3pPr>
            <a:lvl4pPr marL="1049506" indent="0" algn="ctr">
              <a:buNone/>
              <a:defRPr>
                <a:solidFill>
                  <a:schemeClr val="tx1">
                    <a:tint val="75000"/>
                  </a:schemeClr>
                </a:solidFill>
              </a:defRPr>
            </a:lvl4pPr>
            <a:lvl5pPr marL="1399342" indent="0" algn="ctr">
              <a:buNone/>
              <a:defRPr>
                <a:solidFill>
                  <a:schemeClr val="tx1">
                    <a:tint val="75000"/>
                  </a:schemeClr>
                </a:solidFill>
              </a:defRPr>
            </a:lvl5pPr>
            <a:lvl6pPr marL="1749178" indent="0" algn="ctr">
              <a:buNone/>
              <a:defRPr>
                <a:solidFill>
                  <a:schemeClr val="tx1">
                    <a:tint val="75000"/>
                  </a:schemeClr>
                </a:solidFill>
              </a:defRPr>
            </a:lvl6pPr>
            <a:lvl7pPr marL="2099012" indent="0" algn="ctr">
              <a:buNone/>
              <a:defRPr>
                <a:solidFill>
                  <a:schemeClr val="tx1">
                    <a:tint val="75000"/>
                  </a:schemeClr>
                </a:solidFill>
              </a:defRPr>
            </a:lvl7pPr>
            <a:lvl8pPr marL="2448848" indent="0" algn="ctr">
              <a:buNone/>
              <a:defRPr>
                <a:solidFill>
                  <a:schemeClr val="tx1">
                    <a:tint val="75000"/>
                  </a:schemeClr>
                </a:solidFill>
              </a:defRPr>
            </a:lvl8pPr>
            <a:lvl9pPr marL="2798684" indent="0" algn="ctr">
              <a:buNone/>
              <a:defRPr>
                <a:solidFill>
                  <a:schemeClr val="tx1">
                    <a:tint val="75000"/>
                  </a:schemeClr>
                </a:solidFill>
              </a:defRPr>
            </a:lvl9pPr>
          </a:lstStyle>
          <a:p>
            <a:pPr marL="0" marR="0" lvl="0" indent="0" algn="l" defTabSz="69967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8"/>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6"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2"/>
            <a:ext cx="7833681" cy="932293"/>
          </a:xfrm>
        </p:spPr>
        <p:txBody>
          <a:bodyPr wrap="square" anchor="b">
            <a:noAutofit/>
          </a:bodyPr>
          <a:lstStyle>
            <a:lvl1pPr marL="0" indent="0">
              <a:buNone/>
              <a:defRPr sz="5050" spc="-115"/>
            </a:lvl1pPr>
          </a:lstStyle>
          <a:p>
            <a:pPr lvl="0"/>
            <a:r>
              <a:rPr lang="en-US" smtClean="0"/>
              <a:t>Click to edit Master text styles</a:t>
            </a:r>
          </a:p>
        </p:txBody>
      </p:sp>
    </p:spTree>
    <p:extLst>
      <p:ext uri="{BB962C8B-B14F-4D97-AF65-F5344CB8AC3E}">
        <p14:creationId xmlns:p14="http://schemas.microsoft.com/office/powerpoint/2010/main" val="2753346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354" indent="0">
              <a:buNone/>
              <a:defRPr sz="1530">
                <a:gradFill>
                  <a:gsLst>
                    <a:gs pos="100000">
                      <a:schemeClr val="bg2"/>
                    </a:gs>
                    <a:gs pos="6000">
                      <a:schemeClr val="bg2"/>
                    </a:gs>
                  </a:gsLst>
                  <a:lin ang="5400000" scaled="0"/>
                </a:gradFill>
              </a:defRPr>
            </a:lvl3pPr>
            <a:lvl4pPr marL="349849" indent="0">
              <a:buNone/>
              <a:defRPr sz="1530">
                <a:gradFill>
                  <a:gsLst>
                    <a:gs pos="100000">
                      <a:schemeClr val="bg2"/>
                    </a:gs>
                    <a:gs pos="6000">
                      <a:schemeClr val="bg2"/>
                    </a:gs>
                  </a:gsLst>
                  <a:lin ang="5400000" scaled="0"/>
                </a:gradFill>
              </a:defRPr>
            </a:lvl4pPr>
            <a:lvl5pPr marL="530848"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429831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178780906"/>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354" indent="0">
              <a:buNone/>
              <a:defRPr sz="1530">
                <a:gradFill>
                  <a:gsLst>
                    <a:gs pos="100000">
                      <a:schemeClr val="bg2"/>
                    </a:gs>
                    <a:gs pos="0">
                      <a:schemeClr val="bg2"/>
                    </a:gs>
                  </a:gsLst>
                  <a:lin ang="5400000" scaled="0"/>
                </a:gradFill>
              </a:defRPr>
            </a:lvl3pPr>
            <a:lvl4pPr marL="349849" indent="0">
              <a:buNone/>
              <a:defRPr sz="1530">
                <a:gradFill>
                  <a:gsLst>
                    <a:gs pos="100000">
                      <a:schemeClr val="bg2"/>
                    </a:gs>
                    <a:gs pos="0">
                      <a:schemeClr val="bg2"/>
                    </a:gs>
                  </a:gsLst>
                  <a:lin ang="5400000" scaled="0"/>
                </a:gradFill>
              </a:defRPr>
            </a:lvl4pPr>
            <a:lvl5pPr marL="530848"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88199860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7"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1"/>
            <a:ext cx="8530927" cy="2084319"/>
          </a:xfrm>
          <a:prstGeom prst="rect">
            <a:avLst/>
          </a:prstGeom>
        </p:spPr>
        <p:txBody>
          <a:bodyPr/>
          <a:lstStyle>
            <a:lvl1pPr marL="217442" indent="-217442">
              <a:buFont typeface="Wingdings" pitchFamily="2" charset="2"/>
              <a:buChar char=""/>
              <a:defRPr sz="3061"/>
            </a:lvl1pPr>
            <a:lvl2pPr marL="396010" indent="-178569">
              <a:buFont typeface="Wingdings" pitchFamily="2" charset="2"/>
              <a:buChar char=""/>
              <a:defRPr>
                <a:latin typeface="+mn-lt"/>
              </a:defRPr>
            </a:lvl2pPr>
            <a:lvl3pPr marL="567291" indent="-171281">
              <a:buFont typeface="Wingdings" pitchFamily="2" charset="2"/>
              <a:buChar char=""/>
              <a:tabLst/>
              <a:defRPr>
                <a:latin typeface="+mn-lt"/>
              </a:defRPr>
            </a:lvl3pPr>
            <a:lvl4pPr marL="699699" indent="-132409">
              <a:buFont typeface="Wingdings" pitchFamily="2" charset="2"/>
              <a:buChar char=""/>
              <a:defRPr>
                <a:latin typeface="+mn-lt"/>
              </a:defRPr>
            </a:lvl4pPr>
            <a:lvl5pPr marL="832108" indent="-13240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64285156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00">
                      <a:schemeClr val="tx2"/>
                    </a:gs>
                    <a:gs pos="0">
                      <a:schemeClr val="tx2"/>
                    </a:gs>
                  </a:gsLst>
                  <a:lin ang="5400000" scaled="0"/>
                </a:gradFill>
                <a:latin typeface="+mj-lt"/>
              </a:defRPr>
            </a:lvl1pPr>
            <a:lvl2pPr marL="0" indent="0">
              <a:buNone/>
              <a:defRPr sz="1530"/>
            </a:lvl2pPr>
            <a:lvl3pPr marL="178569" indent="0">
              <a:buNone/>
              <a:defRPr sz="1530"/>
            </a:lvl3pPr>
            <a:lvl4pPr marL="349849" indent="0">
              <a:buNone/>
              <a:defRPr sz="1530"/>
            </a:lvl4pPr>
            <a:lvl5pPr marL="530848"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00">
                      <a:schemeClr val="tx2"/>
                    </a:gs>
                    <a:gs pos="0">
                      <a:schemeClr val="tx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63693597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569" indent="0">
              <a:buNone/>
              <a:defRPr sz="1530">
                <a:gradFill>
                  <a:gsLst>
                    <a:gs pos="1000">
                      <a:schemeClr val="bg2"/>
                    </a:gs>
                    <a:gs pos="98000">
                      <a:schemeClr val="bg2"/>
                    </a:gs>
                  </a:gsLst>
                  <a:lin ang="5400000" scaled="0"/>
                </a:gradFill>
              </a:defRPr>
            </a:lvl3pPr>
            <a:lvl4pPr marL="349849" indent="0">
              <a:buNone/>
              <a:defRPr sz="1530">
                <a:gradFill>
                  <a:gsLst>
                    <a:gs pos="1000">
                      <a:schemeClr val="bg2"/>
                    </a:gs>
                    <a:gs pos="98000">
                      <a:schemeClr val="bg2"/>
                    </a:gs>
                  </a:gsLst>
                  <a:lin ang="5400000" scaled="0"/>
                </a:gradFill>
              </a:defRPr>
            </a:lvl4pPr>
            <a:lvl5pPr marL="530848"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
                      <a:schemeClr val="bg2"/>
                    </a:gs>
                    <a:gs pos="98000">
                      <a:schemeClr val="bg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000">
                      <a:schemeClr val="bg2"/>
                    </a:gs>
                    <a:gs pos="98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53087914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9082"/>
          </a:xfrm>
        </p:spPr>
        <p:txBody>
          <a:bodyPr>
            <a:spAutoFit/>
          </a:bodyPr>
          <a:lstStyle>
            <a:lvl1pPr marL="223515" indent="-223515">
              <a:spcBef>
                <a:spcPts val="918"/>
              </a:spcBef>
              <a:buClr>
                <a:schemeClr val="bg2"/>
              </a:buClr>
              <a:buSzPct val="100000"/>
              <a:buFont typeface="Wingdings" pitchFamily="2" charset="2"/>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398440" indent="-174925">
              <a:defRPr sz="1530"/>
            </a:lvl2pPr>
            <a:lvl3pPr marL="524774" indent="-126335">
              <a:tabLst/>
              <a:defRPr sz="1530"/>
            </a:lvl3pPr>
            <a:lvl4pPr marL="660827" indent="-136053">
              <a:defRPr/>
            </a:lvl4pPr>
            <a:lvl5pPr marL="787161" indent="-12633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3" y="1476622"/>
            <a:ext cx="4128079" cy="2072490"/>
          </a:xfrm>
        </p:spPr>
        <p:txBody>
          <a:bodyPr>
            <a:spAutoFit/>
          </a:bodyPr>
          <a:lstStyle>
            <a:lvl1pPr marL="259958" indent="-259958">
              <a:spcBef>
                <a:spcPts val="918"/>
              </a:spcBef>
              <a:buClr>
                <a:schemeClr val="bg2"/>
              </a:buClr>
              <a:buFont typeface="Arial" pitchFamily="34" charset="0"/>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485902" indent="-262387">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827" indent="-262387">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7161" indent="-262387">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3214" indent="-262387">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515" marR="0" lvl="0"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515" marR="0" lvl="1"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515" marR="0" lvl="2"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515" marR="0" lvl="3"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515" marR="0" lvl="4"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0117819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2"/>
            <a:ext cx="4157594" cy="1695079"/>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019983043"/>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85962660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451788195"/>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0"/>
            <a:ext cx="458068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2"/>
            <a:ext cx="4003693"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559475074"/>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4810207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48275538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0"/>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2025276322"/>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6" y="1385089"/>
            <a:ext cx="8533356" cy="2920069"/>
          </a:xfrm>
          <a:prstGeom prst="rect">
            <a:avLst/>
          </a:prstGeom>
        </p:spPr>
        <p:txBody>
          <a:bodyPr>
            <a:normAutofit/>
          </a:bodyPr>
          <a:lstStyle>
            <a:lvl1pPr marL="0" indent="0">
              <a:lnSpc>
                <a:spcPct val="90000"/>
              </a:lnSpc>
              <a:buNone/>
              <a:defRPr sz="4897">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8426" y="4429867"/>
            <a:ext cx="8533356" cy="480118"/>
          </a:xfrm>
          <a:prstGeom prst="rect">
            <a:avLst/>
          </a:prstGeom>
        </p:spPr>
        <p:txBody>
          <a:bodyPr>
            <a:normAutofit/>
          </a:bodyPr>
          <a:lstStyle>
            <a:lvl1pPr marL="0" indent="0">
              <a:lnSpc>
                <a:spcPct val="90000"/>
              </a:lnSpc>
              <a:buNone/>
              <a:defRPr sz="2755">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6113379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5041117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31833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9">
                <a:gradFill>
                  <a:gsLst>
                    <a:gs pos="1250">
                      <a:srgbClr val="000000"/>
                    </a:gs>
                    <a:gs pos="100000">
                      <a:srgbClr val="000000"/>
                    </a:gs>
                  </a:gsLst>
                  <a:lin ang="5400000" scaled="0"/>
                </a:gradFill>
                <a:latin typeface="Consolas" pitchFamily="49" charset="0"/>
                <a:cs typeface="Consolas" pitchFamily="49" charset="0"/>
              </a:defRPr>
            </a:lvl1pPr>
            <a:lvl2pPr marL="25995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5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10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83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3922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6" y="233152"/>
            <a:ext cx="8533356" cy="678031"/>
          </a:xfrm>
        </p:spPr>
        <p:txBody>
          <a:bodyPr/>
          <a:lstStyle>
            <a:lvl1pPr>
              <a:defRPr sz="3673"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1"/>
            <a:ext cx="8530927" cy="2084319"/>
          </a:xfrm>
          <a:prstGeom prst="rect">
            <a:avLst/>
          </a:prstGeom>
        </p:spPr>
        <p:txBody>
          <a:bodyPr/>
          <a:lstStyle>
            <a:lvl1pPr marL="262387" indent="-2623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1043"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699"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624"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548"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7442223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9"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2"/>
            <a:ext cx="3337791" cy="2087525"/>
          </a:xfrm>
          <a:prstGeom prst="rect">
            <a:avLst/>
          </a:prstGeom>
        </p:spPr>
      </p:pic>
    </p:spTree>
    <p:extLst>
      <p:ext uri="{BB962C8B-B14F-4D97-AF65-F5344CB8AC3E}">
        <p14:creationId xmlns:p14="http://schemas.microsoft.com/office/powerpoint/2010/main" val="3218810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7" cy="1243058"/>
          </a:xfrm>
        </p:spPr>
        <p:txBody>
          <a:bodyPr anchor="b" anchorCtr="0"/>
          <a:lstStyle>
            <a:lvl1pPr>
              <a:defRPr sz="6734" spc="-23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64767837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5" kern="1200" spc="-54" baseline="0" dirty="0">
                <a:gradFill>
                  <a:gsLst>
                    <a:gs pos="2083">
                      <a:schemeClr val="bg2"/>
                    </a:gs>
                    <a:gs pos="99000">
                      <a:schemeClr val="bg2"/>
                    </a:gs>
                  </a:gsLst>
                  <a:lin ang="5400000" scaled="0"/>
                </a:gradFill>
                <a:latin typeface="+mj-lt"/>
                <a:ea typeface="+mn-ea"/>
                <a:cs typeface="+mn-cs"/>
              </a:defRPr>
            </a:lvl1pPr>
            <a:lvl2pPr marL="349836" indent="0" algn="ctr">
              <a:buNone/>
              <a:defRPr>
                <a:solidFill>
                  <a:schemeClr val="tx1">
                    <a:tint val="75000"/>
                  </a:schemeClr>
                </a:solidFill>
              </a:defRPr>
            </a:lvl2pPr>
            <a:lvl3pPr marL="699671" indent="0" algn="ctr">
              <a:buNone/>
              <a:defRPr>
                <a:solidFill>
                  <a:schemeClr val="tx1">
                    <a:tint val="75000"/>
                  </a:schemeClr>
                </a:solidFill>
              </a:defRPr>
            </a:lvl3pPr>
            <a:lvl4pPr marL="1049506" indent="0" algn="ctr">
              <a:buNone/>
              <a:defRPr>
                <a:solidFill>
                  <a:schemeClr val="tx1">
                    <a:tint val="75000"/>
                  </a:schemeClr>
                </a:solidFill>
              </a:defRPr>
            </a:lvl4pPr>
            <a:lvl5pPr marL="1399342" indent="0" algn="ctr">
              <a:buNone/>
              <a:defRPr>
                <a:solidFill>
                  <a:schemeClr val="tx1">
                    <a:tint val="75000"/>
                  </a:schemeClr>
                </a:solidFill>
              </a:defRPr>
            </a:lvl5pPr>
            <a:lvl6pPr marL="1749178" indent="0" algn="ctr">
              <a:buNone/>
              <a:defRPr>
                <a:solidFill>
                  <a:schemeClr val="tx1">
                    <a:tint val="75000"/>
                  </a:schemeClr>
                </a:solidFill>
              </a:defRPr>
            </a:lvl6pPr>
            <a:lvl7pPr marL="2099012" indent="0" algn="ctr">
              <a:buNone/>
              <a:defRPr>
                <a:solidFill>
                  <a:schemeClr val="tx1">
                    <a:tint val="75000"/>
                  </a:schemeClr>
                </a:solidFill>
              </a:defRPr>
            </a:lvl7pPr>
            <a:lvl8pPr marL="2448848" indent="0" algn="ctr">
              <a:buNone/>
              <a:defRPr>
                <a:solidFill>
                  <a:schemeClr val="tx1">
                    <a:tint val="75000"/>
                  </a:schemeClr>
                </a:solidFill>
              </a:defRPr>
            </a:lvl8pPr>
            <a:lvl9pPr marL="2798684" indent="0" algn="ctr">
              <a:buNone/>
              <a:defRPr>
                <a:solidFill>
                  <a:schemeClr val="tx1">
                    <a:tint val="75000"/>
                  </a:schemeClr>
                </a:solidFill>
              </a:defRPr>
            </a:lvl9pPr>
          </a:lstStyle>
          <a:p>
            <a:pPr marL="0" marR="0" lvl="0" indent="0" algn="l" defTabSz="69967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8"/>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6"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2"/>
            <a:ext cx="7833681" cy="932293"/>
          </a:xfrm>
        </p:spPr>
        <p:txBody>
          <a:bodyPr wrap="square" anchor="b">
            <a:noAutofit/>
          </a:bodyPr>
          <a:lstStyle>
            <a:lvl1pPr marL="0" indent="0">
              <a:buNone/>
              <a:defRPr sz="5050" spc="-115"/>
            </a:lvl1pPr>
          </a:lstStyle>
          <a:p>
            <a:pPr lvl="0"/>
            <a:r>
              <a:rPr lang="en-US" smtClean="0"/>
              <a:t>Click to edit Master text styles</a:t>
            </a:r>
          </a:p>
        </p:txBody>
      </p:sp>
    </p:spTree>
    <p:extLst>
      <p:ext uri="{BB962C8B-B14F-4D97-AF65-F5344CB8AC3E}">
        <p14:creationId xmlns:p14="http://schemas.microsoft.com/office/powerpoint/2010/main" val="422279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354" indent="0">
              <a:buNone/>
              <a:defRPr sz="1530">
                <a:gradFill>
                  <a:gsLst>
                    <a:gs pos="100000">
                      <a:schemeClr val="bg2"/>
                    </a:gs>
                    <a:gs pos="6000">
                      <a:schemeClr val="bg2"/>
                    </a:gs>
                  </a:gsLst>
                  <a:lin ang="5400000" scaled="0"/>
                </a:gradFill>
              </a:defRPr>
            </a:lvl3pPr>
            <a:lvl4pPr marL="349849" indent="0">
              <a:buNone/>
              <a:defRPr sz="1530">
                <a:gradFill>
                  <a:gsLst>
                    <a:gs pos="100000">
                      <a:schemeClr val="bg2"/>
                    </a:gs>
                    <a:gs pos="6000">
                      <a:schemeClr val="bg2"/>
                    </a:gs>
                  </a:gsLst>
                  <a:lin ang="5400000" scaled="0"/>
                </a:gradFill>
              </a:defRPr>
            </a:lvl4pPr>
            <a:lvl5pPr marL="530848"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87058569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118188839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354" indent="0">
              <a:buNone/>
              <a:defRPr sz="1530">
                <a:gradFill>
                  <a:gsLst>
                    <a:gs pos="100000">
                      <a:schemeClr val="bg2"/>
                    </a:gs>
                    <a:gs pos="0">
                      <a:schemeClr val="bg2"/>
                    </a:gs>
                  </a:gsLst>
                  <a:lin ang="5400000" scaled="0"/>
                </a:gradFill>
              </a:defRPr>
            </a:lvl3pPr>
            <a:lvl4pPr marL="349849" indent="0">
              <a:buNone/>
              <a:defRPr sz="1530">
                <a:gradFill>
                  <a:gsLst>
                    <a:gs pos="100000">
                      <a:schemeClr val="bg2"/>
                    </a:gs>
                    <a:gs pos="0">
                      <a:schemeClr val="bg2"/>
                    </a:gs>
                  </a:gsLst>
                  <a:lin ang="5400000" scaled="0"/>
                </a:gradFill>
              </a:defRPr>
            </a:lvl4pPr>
            <a:lvl5pPr marL="530848"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42215620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7"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1"/>
            <a:ext cx="8530927" cy="2084319"/>
          </a:xfrm>
          <a:prstGeom prst="rect">
            <a:avLst/>
          </a:prstGeom>
        </p:spPr>
        <p:txBody>
          <a:bodyPr/>
          <a:lstStyle>
            <a:lvl1pPr marL="217442" indent="-217442">
              <a:buFont typeface="Wingdings" pitchFamily="2" charset="2"/>
              <a:buChar char=""/>
              <a:defRPr sz="3061"/>
            </a:lvl1pPr>
            <a:lvl2pPr marL="396010" indent="-178569">
              <a:buFont typeface="Wingdings" pitchFamily="2" charset="2"/>
              <a:buChar char=""/>
              <a:defRPr>
                <a:latin typeface="+mn-lt"/>
              </a:defRPr>
            </a:lvl2pPr>
            <a:lvl3pPr marL="567291" indent="-171281">
              <a:buFont typeface="Wingdings" pitchFamily="2" charset="2"/>
              <a:buChar char=""/>
              <a:tabLst/>
              <a:defRPr>
                <a:latin typeface="+mn-lt"/>
              </a:defRPr>
            </a:lvl3pPr>
            <a:lvl4pPr marL="699699" indent="-132409">
              <a:buFont typeface="Wingdings" pitchFamily="2" charset="2"/>
              <a:buChar char=""/>
              <a:defRPr>
                <a:latin typeface="+mn-lt"/>
              </a:defRPr>
            </a:lvl4pPr>
            <a:lvl5pPr marL="832108" indent="-13240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2590139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00">
                      <a:schemeClr val="tx2"/>
                    </a:gs>
                    <a:gs pos="0">
                      <a:schemeClr val="tx2"/>
                    </a:gs>
                  </a:gsLst>
                  <a:lin ang="5400000" scaled="0"/>
                </a:gradFill>
                <a:latin typeface="+mj-lt"/>
              </a:defRPr>
            </a:lvl1pPr>
            <a:lvl2pPr marL="0" indent="0">
              <a:buNone/>
              <a:defRPr sz="1530"/>
            </a:lvl2pPr>
            <a:lvl3pPr marL="178569" indent="0">
              <a:buNone/>
              <a:defRPr sz="1530"/>
            </a:lvl3pPr>
            <a:lvl4pPr marL="349849" indent="0">
              <a:buNone/>
              <a:defRPr sz="1530"/>
            </a:lvl4pPr>
            <a:lvl5pPr marL="530848"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00">
                      <a:schemeClr val="tx2"/>
                    </a:gs>
                    <a:gs pos="0">
                      <a:schemeClr val="tx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426761576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569" indent="0">
              <a:buNone/>
              <a:defRPr sz="1530">
                <a:gradFill>
                  <a:gsLst>
                    <a:gs pos="1000">
                      <a:schemeClr val="bg2"/>
                    </a:gs>
                    <a:gs pos="98000">
                      <a:schemeClr val="bg2"/>
                    </a:gs>
                  </a:gsLst>
                  <a:lin ang="5400000" scaled="0"/>
                </a:gradFill>
              </a:defRPr>
            </a:lvl3pPr>
            <a:lvl4pPr marL="349849" indent="0">
              <a:buNone/>
              <a:defRPr sz="1530">
                <a:gradFill>
                  <a:gsLst>
                    <a:gs pos="1000">
                      <a:schemeClr val="bg2"/>
                    </a:gs>
                    <a:gs pos="98000">
                      <a:schemeClr val="bg2"/>
                    </a:gs>
                  </a:gsLst>
                  <a:lin ang="5400000" scaled="0"/>
                </a:gradFill>
              </a:defRPr>
            </a:lvl4pPr>
            <a:lvl5pPr marL="530848"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
                      <a:schemeClr val="bg2"/>
                    </a:gs>
                    <a:gs pos="98000">
                      <a:schemeClr val="bg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000">
                      <a:schemeClr val="bg2"/>
                    </a:gs>
                    <a:gs pos="98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1680019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9082"/>
          </a:xfrm>
        </p:spPr>
        <p:txBody>
          <a:bodyPr>
            <a:spAutoFit/>
          </a:bodyPr>
          <a:lstStyle>
            <a:lvl1pPr marL="223515" indent="-223515">
              <a:spcBef>
                <a:spcPts val="918"/>
              </a:spcBef>
              <a:buClr>
                <a:schemeClr val="bg2"/>
              </a:buClr>
              <a:buSzPct val="100000"/>
              <a:buFont typeface="Wingdings" pitchFamily="2" charset="2"/>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398440" indent="-174925">
              <a:defRPr sz="1530"/>
            </a:lvl2pPr>
            <a:lvl3pPr marL="524774" indent="-126335">
              <a:tabLst/>
              <a:defRPr sz="1530"/>
            </a:lvl3pPr>
            <a:lvl4pPr marL="660827" indent="-136053">
              <a:defRPr/>
            </a:lvl4pPr>
            <a:lvl5pPr marL="787161" indent="-12633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3" y="1476622"/>
            <a:ext cx="4128079" cy="2072490"/>
          </a:xfrm>
        </p:spPr>
        <p:txBody>
          <a:bodyPr>
            <a:spAutoFit/>
          </a:bodyPr>
          <a:lstStyle>
            <a:lvl1pPr marL="259958" indent="-259958">
              <a:spcBef>
                <a:spcPts val="918"/>
              </a:spcBef>
              <a:buClr>
                <a:schemeClr val="bg2"/>
              </a:buClr>
              <a:buFont typeface="Arial" pitchFamily="34" charset="0"/>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485902" indent="-262387">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827" indent="-262387">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7161" indent="-262387">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3214" indent="-262387">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515" marR="0" lvl="0"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515" marR="0" lvl="1"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515" marR="0" lvl="2"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515" marR="0" lvl="3"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515" marR="0" lvl="4"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33255779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2"/>
            <a:ext cx="4157594" cy="1695079"/>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928965415"/>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641138864"/>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4173190761"/>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0"/>
            <a:ext cx="458068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2"/>
            <a:ext cx="4003693"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57773095"/>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117874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66904725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0"/>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4184192527"/>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6" y="1385089"/>
            <a:ext cx="8533356" cy="2920069"/>
          </a:xfrm>
          <a:prstGeom prst="rect">
            <a:avLst/>
          </a:prstGeom>
        </p:spPr>
        <p:txBody>
          <a:bodyPr>
            <a:normAutofit/>
          </a:bodyPr>
          <a:lstStyle>
            <a:lvl1pPr marL="0" indent="0">
              <a:lnSpc>
                <a:spcPct val="90000"/>
              </a:lnSpc>
              <a:buNone/>
              <a:defRPr sz="4897">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8426" y="4429867"/>
            <a:ext cx="8533356" cy="480118"/>
          </a:xfrm>
          <a:prstGeom prst="rect">
            <a:avLst/>
          </a:prstGeom>
        </p:spPr>
        <p:txBody>
          <a:bodyPr>
            <a:normAutofit/>
          </a:bodyPr>
          <a:lstStyle>
            <a:lvl1pPr marL="0" indent="0">
              <a:lnSpc>
                <a:spcPct val="90000"/>
              </a:lnSpc>
              <a:buNone/>
              <a:defRPr sz="2755">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7202161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671"/>
            <a:fld id="{727B4C2D-45E2-4621-8491-2995EB46A674}" type="slidenum">
              <a:rPr lang="en-US" smtClean="0">
                <a:gradFill>
                  <a:gsLst>
                    <a:gs pos="100000">
                      <a:srgbClr val="797A7D"/>
                    </a:gs>
                    <a:gs pos="0">
                      <a:srgbClr val="797A7D"/>
                    </a:gs>
                  </a:gsLst>
                  <a:lin ang="5400000" scaled="0"/>
                </a:gradFill>
              </a:rPr>
              <a:pPr defTabSz="69967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31205413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56124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9">
                <a:gradFill>
                  <a:gsLst>
                    <a:gs pos="1250">
                      <a:srgbClr val="000000"/>
                    </a:gs>
                    <a:gs pos="100000">
                      <a:srgbClr val="000000"/>
                    </a:gs>
                  </a:gsLst>
                  <a:lin ang="5400000" scaled="0"/>
                </a:gradFill>
                <a:latin typeface="Consolas" pitchFamily="49" charset="0"/>
                <a:cs typeface="Consolas" pitchFamily="49" charset="0"/>
              </a:defRPr>
            </a:lvl1pPr>
            <a:lvl2pPr marL="25995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5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10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83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01080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6" y="233152"/>
            <a:ext cx="8533356" cy="678031"/>
          </a:xfrm>
        </p:spPr>
        <p:txBody>
          <a:bodyPr/>
          <a:lstStyle>
            <a:lvl1pPr>
              <a:defRPr sz="3673"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1"/>
            <a:ext cx="8530927" cy="2084319"/>
          </a:xfrm>
          <a:prstGeom prst="rect">
            <a:avLst/>
          </a:prstGeom>
        </p:spPr>
        <p:txBody>
          <a:bodyPr/>
          <a:lstStyle>
            <a:lvl1pPr marL="262387" indent="-2623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1043"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699"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624"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548"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98713852"/>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3"/>
            <a:ext cx="3337791" cy="2087525"/>
          </a:xfrm>
          <a:prstGeom prst="rect">
            <a:avLst/>
          </a:prstGeom>
        </p:spPr>
      </p:pic>
    </p:spTree>
    <p:extLst>
      <p:ext uri="{BB962C8B-B14F-4D97-AF65-F5344CB8AC3E}">
        <p14:creationId xmlns:p14="http://schemas.microsoft.com/office/powerpoint/2010/main" val="418668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94666635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715387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495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24317377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6593916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57289622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11624788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6015540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7582498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985926404"/>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500890346"/>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275244365"/>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06156394"/>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8163458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82989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10233959"/>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4254255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53825487"/>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25269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108932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66126995"/>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32301"/>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3"/>
            <a:ext cx="3337791" cy="2087525"/>
          </a:xfrm>
          <a:prstGeom prst="rect">
            <a:avLst/>
          </a:prstGeom>
        </p:spPr>
      </p:pic>
    </p:spTree>
    <p:extLst>
      <p:ext uri="{BB962C8B-B14F-4D97-AF65-F5344CB8AC3E}">
        <p14:creationId xmlns:p14="http://schemas.microsoft.com/office/powerpoint/2010/main" val="3060414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116799334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289695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289230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27098367"/>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52589561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233223138"/>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10102930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1443346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22654232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451020003"/>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665364290"/>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838419194"/>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617019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46541119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6215610"/>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333511984"/>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1097449030"/>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99356491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97296099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58795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441052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2203750"/>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5" y="1587"/>
            <a:ext cx="9321856" cy="6991986"/>
          </a:xfrm>
          <a:prstGeom prst="rect">
            <a:avLst/>
          </a:prstGeom>
          <a:solidFill>
            <a:srgbClr val="004B50"/>
          </a:solidFill>
          <a:ln>
            <a:noFill/>
          </a:ln>
        </p:spPr>
      </p:pic>
      <p:sp>
        <p:nvSpPr>
          <p:cNvPr id="3" name="Rectangle 2"/>
          <p:cNvSpPr/>
          <p:nvPr userDrawn="1"/>
        </p:nvSpPr>
        <p:spPr bwMode="gray">
          <a:xfrm>
            <a:off x="0" y="6537325"/>
            <a:ext cx="9326087" cy="4572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0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05961" y="2119165"/>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0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120" y="6678219"/>
            <a:ext cx="617161" cy="175415"/>
          </a:xfrm>
          <a:prstGeom prst="rect">
            <a:avLst/>
          </a:prstGeom>
        </p:spPr>
      </p:pic>
      <p:sp>
        <p:nvSpPr>
          <p:cNvPr id="9" name="Rectangle 8"/>
          <p:cNvSpPr/>
          <p:nvPr userDrawn="1"/>
        </p:nvSpPr>
        <p:spPr>
          <a:xfrm>
            <a:off x="176802" y="3126689"/>
            <a:ext cx="3293146" cy="611578"/>
          </a:xfrm>
          <a:prstGeom prst="rect">
            <a:avLst/>
          </a:prstGeom>
        </p:spPr>
        <p:txBody>
          <a:bodyPr wrap="none" anchor="ctr">
            <a:spAutoFit/>
          </a:bodyPr>
          <a:lstStyle/>
          <a:p>
            <a:pPr marL="0" marR="0" lvl="0" indent="0" algn="r" defTabSz="874259" rtl="0" eaLnBrk="1" fontAlgn="auto" latinLnBrk="0" hangingPunct="1">
              <a:lnSpc>
                <a:spcPct val="90000"/>
              </a:lnSpc>
              <a:spcBef>
                <a:spcPct val="0"/>
              </a:spcBef>
              <a:spcAft>
                <a:spcPts val="0"/>
              </a:spcAft>
              <a:buClrTx/>
              <a:buSzTx/>
              <a:buFontTx/>
              <a:buNone/>
              <a:tabLst/>
              <a:defRPr/>
            </a:pPr>
            <a:r>
              <a:rPr kumimoji="0" lang="en-US" sz="3749" b="0" i="0" u="none" strike="noStrike" kern="1200" cap="none" spc="-94"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3749" b="0" i="0" u="none" strike="noStrike" kern="1200" cap="none" spc="-94"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1783267" y="4695817"/>
            <a:ext cx="1686680" cy="559640"/>
          </a:xfrm>
          <a:prstGeom prst="rect">
            <a:avLst/>
          </a:prstGeom>
        </p:spPr>
        <p:txBody>
          <a:bodyPr wrap="none" anchor="ctr">
            <a:spAutoFit/>
          </a:bodyPr>
          <a:lstStyle/>
          <a:p>
            <a:pPr marL="0" marR="0" lvl="0" indent="0" algn="r" defTabSz="874259" rtl="0" eaLnBrk="1" fontAlgn="auto" latinLnBrk="0" hangingPunct="1">
              <a:lnSpc>
                <a:spcPct val="90000"/>
              </a:lnSpc>
              <a:spcBef>
                <a:spcPct val="0"/>
              </a:spcBef>
              <a:spcAft>
                <a:spcPts val="0"/>
              </a:spcAft>
              <a:buClrTx/>
              <a:buSzTx/>
              <a:buFontTx/>
              <a:buNone/>
              <a:tabLst/>
              <a:defRPr/>
            </a:pPr>
            <a:r>
              <a:rPr kumimoji="0" lang="en-US" sz="168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168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168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1687"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01755" y="4088041"/>
            <a:ext cx="1870577" cy="384949"/>
          </a:xfrm>
          <a:prstGeom prst="rect">
            <a:avLst/>
          </a:prstGeom>
        </p:spPr>
      </p:pic>
    </p:spTree>
    <p:extLst>
      <p:ext uri="{BB962C8B-B14F-4D97-AF65-F5344CB8AC3E}">
        <p14:creationId xmlns:p14="http://schemas.microsoft.com/office/powerpoint/2010/main" val="2973784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5" y="1091"/>
            <a:ext cx="9321856" cy="6991987"/>
          </a:xfrm>
          <a:prstGeom prst="rect">
            <a:avLst/>
          </a:prstGeom>
        </p:spPr>
      </p:pic>
      <p:sp>
        <p:nvSpPr>
          <p:cNvPr id="9" name="Title 1"/>
          <p:cNvSpPr>
            <a:spLocks noGrp="1"/>
          </p:cNvSpPr>
          <p:nvPr>
            <p:ph type="title" hasCustomPrompt="1"/>
          </p:nvPr>
        </p:nvSpPr>
        <p:spPr>
          <a:xfrm>
            <a:off x="206009" y="2125677"/>
            <a:ext cx="6857369" cy="1828786"/>
          </a:xfrm>
          <a:noFill/>
        </p:spPr>
        <p:txBody>
          <a:bodyPr lIns="146304" tIns="91440" rIns="146304" bIns="91440" anchor="t" anchorCtr="0"/>
          <a:lstStyle>
            <a:lvl1pPr>
              <a:defRPr sz="4049" spc="-75"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6009" y="3955786"/>
            <a:ext cx="5485886" cy="1828007"/>
          </a:xfrm>
          <a:noFill/>
        </p:spPr>
        <p:txBody>
          <a:bodyPr lIns="146304" tIns="109728" rIns="146304" bIns="109728">
            <a:noAutofit/>
          </a:bodyPr>
          <a:lstStyle>
            <a:lvl1pPr marL="0" indent="0">
              <a:spcBef>
                <a:spcPts val="0"/>
              </a:spcBef>
              <a:buNone/>
              <a:defRPr sz="24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9326087" cy="4572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0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120" y="6678219"/>
            <a:ext cx="617161" cy="175415"/>
          </a:xfrm>
          <a:prstGeom prst="rect">
            <a:avLst/>
          </a:prstGeom>
        </p:spPr>
      </p:pic>
    </p:spTree>
    <p:extLst>
      <p:ext uri="{BB962C8B-B14F-4D97-AF65-F5344CB8AC3E}">
        <p14:creationId xmlns:p14="http://schemas.microsoft.com/office/powerpoint/2010/main" val="1801158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20354">
                      <a:schemeClr val="tx2"/>
                    </a:gs>
                    <a:gs pos="40000">
                      <a:schemeClr val="tx2"/>
                    </a:gs>
                  </a:gsLst>
                  <a:lin ang="5400000" scaled="0"/>
                </a:gradFill>
              </a:defRPr>
            </a:lvl1pPr>
            <a:lvl2pPr marL="0" indent="0">
              <a:buFontTx/>
              <a:buNone/>
              <a:defRPr sz="1500"/>
            </a:lvl2pPr>
            <a:lvl3pPr marL="171414" indent="0">
              <a:buNone/>
              <a:defRPr/>
            </a:lvl3pPr>
            <a:lvl4pPr marL="342827" indent="0">
              <a:buNone/>
              <a:defRPr/>
            </a:lvl4pPr>
            <a:lvl5pPr marL="51424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069505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165639"/>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14" indent="0">
              <a:buNone/>
              <a:defRPr/>
            </a:lvl3pPr>
            <a:lvl4pPr marL="342827" indent="0">
              <a:buNone/>
              <a:defRPr/>
            </a:lvl4pPr>
            <a:lvl5pPr marL="51424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124947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2"/>
            <a:ext cx="8914642" cy="1615827"/>
          </a:xfrm>
        </p:spPr>
        <p:txBody>
          <a:bodyPr>
            <a:spAutoFit/>
          </a:bodyPr>
          <a:lstStyle>
            <a:lvl1pPr>
              <a:buClr>
                <a:schemeClr val="tx2"/>
              </a:buClr>
              <a:defRPr sz="3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326701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2"/>
            <a:ext cx="8914642" cy="1615827"/>
          </a:xfrm>
        </p:spPr>
        <p:txBody>
          <a:bodyPr>
            <a:spAutoFit/>
          </a:bodyPr>
          <a:lstStyle>
            <a:lvl1pPr>
              <a:defRPr sz="3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561820"/>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389">
                      <a:schemeClr val="tx2"/>
                    </a:gs>
                    <a:gs pos="31000">
                      <a:schemeClr val="tx2"/>
                    </a:gs>
                  </a:gsLst>
                  <a:lin ang="5400000" scaled="0"/>
                </a:gradFill>
              </a:defRPr>
            </a:lvl1pPr>
            <a:lvl2pPr marL="0" indent="0">
              <a:buNone/>
              <a:defRPr sz="1500"/>
            </a:lvl2pPr>
            <a:lvl3pPr marL="173795" indent="0">
              <a:buNone/>
              <a:tabLst/>
              <a:defRPr sz="1500"/>
            </a:lvl3pPr>
            <a:lvl4pPr marL="345207" indent="0">
              <a:buNone/>
              <a:defRPr/>
            </a:lvl4pPr>
            <a:lvl5pPr marL="5142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389">
                      <a:schemeClr val="tx2"/>
                    </a:gs>
                    <a:gs pos="31000">
                      <a:schemeClr val="tx2"/>
                    </a:gs>
                  </a:gsLst>
                  <a:lin ang="5400000" scaled="0"/>
                </a:gradFill>
              </a:defRPr>
            </a:lvl1pPr>
            <a:lvl2pPr marL="0" indent="0">
              <a:buNone/>
              <a:defRPr sz="1500"/>
            </a:lvl2pPr>
            <a:lvl3pPr marL="173795" indent="0">
              <a:buNone/>
              <a:tabLst/>
              <a:defRPr sz="1500"/>
            </a:lvl3pPr>
            <a:lvl4pPr marL="345207" indent="0">
              <a:buNone/>
              <a:defRPr/>
            </a:lvl4pPr>
            <a:lvl5pPr marL="5142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096435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5" indent="0">
              <a:buNone/>
              <a:tabLst/>
              <a:defRPr sz="1500"/>
            </a:lvl3pPr>
            <a:lvl4pPr marL="345207" indent="0">
              <a:buNone/>
              <a:defRPr/>
            </a:lvl4pPr>
            <a:lvl5pPr marL="5142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5" indent="0">
              <a:buNone/>
              <a:tabLst/>
              <a:defRPr sz="1500"/>
            </a:lvl3pPr>
            <a:lvl4pPr marL="345207" indent="0">
              <a:buNone/>
              <a:defRPr/>
            </a:lvl4pPr>
            <a:lvl5pPr marL="5142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658546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50"/>
            <a:ext cx="4114449" cy="1865126"/>
          </a:xfrm>
        </p:spPr>
        <p:txBody>
          <a:bodyPr wrap="square">
            <a:spAutoFit/>
          </a:bodyPr>
          <a:lstStyle>
            <a:lvl1pPr marL="215458" indent="-215458">
              <a:spcBef>
                <a:spcPts val="918"/>
              </a:spcBef>
              <a:buClr>
                <a:schemeClr val="tx2"/>
              </a:buClr>
              <a:buFont typeface="Wingdings" panose="05000000000000000000" pitchFamily="2" charset="2"/>
              <a:buChar char="§"/>
              <a:defRPr sz="2400">
                <a:gradFill>
                  <a:gsLst>
                    <a:gs pos="19469">
                      <a:schemeClr val="tx2"/>
                    </a:gs>
                    <a:gs pos="32000">
                      <a:schemeClr val="tx2"/>
                    </a:gs>
                  </a:gsLst>
                  <a:lin ang="5400000" scaled="0"/>
                </a:gradFill>
              </a:defRPr>
            </a:lvl1pPr>
            <a:lvl2pPr marL="398289" indent="-174859">
              <a:buFont typeface="Wingdings" panose="05000000000000000000" pitchFamily="2" charset="2"/>
              <a:buChar char="§"/>
              <a:defRPr sz="1800"/>
            </a:lvl2pPr>
            <a:lvl3pPr marL="524577" indent="-126288">
              <a:buFont typeface="Wingdings" panose="05000000000000000000" pitchFamily="2" charset="2"/>
              <a:buChar char="§"/>
              <a:tabLst/>
              <a:defRPr sz="1500"/>
            </a:lvl3pPr>
            <a:lvl4pPr marL="660577" indent="-136001">
              <a:buFont typeface="Wingdings" panose="05000000000000000000" pitchFamily="2" charset="2"/>
              <a:buChar char="§"/>
              <a:defRPr/>
            </a:lvl4pPr>
            <a:lvl5pPr marL="786865" indent="-1262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5" y="1212850"/>
            <a:ext cx="4114449" cy="1865126"/>
          </a:xfrm>
        </p:spPr>
        <p:txBody>
          <a:bodyPr wrap="square">
            <a:spAutoFit/>
          </a:bodyPr>
          <a:lstStyle>
            <a:lvl1pPr marL="215458" indent="-215458">
              <a:spcBef>
                <a:spcPts val="918"/>
              </a:spcBef>
              <a:buClr>
                <a:schemeClr val="tx2"/>
              </a:buClr>
              <a:buFont typeface="Wingdings" panose="05000000000000000000" pitchFamily="2" charset="2"/>
              <a:buChar char="§"/>
              <a:defRPr sz="2400">
                <a:gradFill>
                  <a:gsLst>
                    <a:gs pos="19469">
                      <a:schemeClr val="tx2"/>
                    </a:gs>
                    <a:gs pos="32000">
                      <a:schemeClr val="tx2"/>
                    </a:gs>
                  </a:gsLst>
                  <a:lin ang="5400000" scaled="0"/>
                </a:gradFill>
              </a:defRPr>
            </a:lvl1pPr>
            <a:lvl2pPr marL="398289" indent="-174859">
              <a:buFont typeface="Wingdings" panose="05000000000000000000" pitchFamily="2" charset="2"/>
              <a:buChar char="§"/>
              <a:defRPr sz="1800"/>
            </a:lvl2pPr>
            <a:lvl3pPr marL="524577" indent="-126288">
              <a:buFont typeface="Wingdings" panose="05000000000000000000" pitchFamily="2" charset="2"/>
              <a:buChar char="§"/>
              <a:tabLst/>
              <a:defRPr sz="1500"/>
            </a:lvl3pPr>
            <a:lvl4pPr marL="660577" indent="-136001">
              <a:buFont typeface="Wingdings" panose="05000000000000000000" pitchFamily="2" charset="2"/>
              <a:buChar char="§"/>
              <a:defRPr/>
            </a:lvl4pPr>
            <a:lvl5pPr marL="786865" indent="-1262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890781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3" y="1212850"/>
            <a:ext cx="4114449" cy="1865126"/>
          </a:xfrm>
        </p:spPr>
        <p:txBody>
          <a:bodyPr wrap="square">
            <a:spAutoFit/>
          </a:bodyPr>
          <a:lstStyle>
            <a:lvl1pPr marL="215458" indent="-215458">
              <a:spcBef>
                <a:spcPts val="918"/>
              </a:spcBef>
              <a:buClr>
                <a:schemeClr val="tx1"/>
              </a:buClr>
              <a:buFont typeface="Wingdings" panose="05000000000000000000" pitchFamily="2" charset="2"/>
              <a:buChar char="§"/>
              <a:defRPr sz="2400"/>
            </a:lvl1pPr>
            <a:lvl2pPr marL="398289" indent="-174859">
              <a:buFont typeface="Wingdings" panose="05000000000000000000" pitchFamily="2" charset="2"/>
              <a:buChar char="§"/>
              <a:defRPr sz="1800"/>
            </a:lvl2pPr>
            <a:lvl3pPr marL="524577" indent="-126288">
              <a:buFont typeface="Wingdings" panose="05000000000000000000" pitchFamily="2" charset="2"/>
              <a:buChar char="§"/>
              <a:tabLst/>
              <a:defRPr sz="1500"/>
            </a:lvl3pPr>
            <a:lvl4pPr marL="660577" indent="-136001">
              <a:buFont typeface="Wingdings" panose="05000000000000000000" pitchFamily="2" charset="2"/>
              <a:buChar char="§"/>
              <a:defRPr/>
            </a:lvl4pPr>
            <a:lvl5pPr marL="786865" indent="-1262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5" y="1212850"/>
            <a:ext cx="4114449" cy="1865126"/>
          </a:xfrm>
        </p:spPr>
        <p:txBody>
          <a:bodyPr wrap="square">
            <a:spAutoFit/>
          </a:bodyPr>
          <a:lstStyle>
            <a:lvl1pPr marL="215458" indent="-215458">
              <a:spcBef>
                <a:spcPts val="918"/>
              </a:spcBef>
              <a:buClr>
                <a:schemeClr val="tx1"/>
              </a:buClr>
              <a:buFont typeface="Wingdings" panose="05000000000000000000" pitchFamily="2" charset="2"/>
              <a:buChar char="§"/>
              <a:defRPr sz="2400"/>
            </a:lvl1pPr>
            <a:lvl2pPr marL="398289" indent="-174859">
              <a:buFont typeface="Wingdings" panose="05000000000000000000" pitchFamily="2" charset="2"/>
              <a:buChar char="§"/>
              <a:defRPr sz="1800"/>
            </a:lvl2pPr>
            <a:lvl3pPr marL="524577" indent="-126288">
              <a:buFont typeface="Wingdings" panose="05000000000000000000" pitchFamily="2" charset="2"/>
              <a:buChar char="§"/>
              <a:tabLst/>
              <a:defRPr sz="1500"/>
            </a:lvl3pPr>
            <a:lvl4pPr marL="660577" indent="-136001">
              <a:buFont typeface="Wingdings" panose="05000000000000000000" pitchFamily="2" charset="2"/>
              <a:buChar char="§"/>
              <a:defRPr/>
            </a:lvl4pPr>
            <a:lvl5pPr marL="786865" indent="-1262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0077829"/>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1264370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5" y="1091"/>
            <a:ext cx="9321856" cy="6991987"/>
          </a:xfrm>
          <a:prstGeom prst="rect">
            <a:avLst/>
          </a:prstGeom>
        </p:spPr>
      </p:pic>
      <p:sp>
        <p:nvSpPr>
          <p:cNvPr id="2" name="Title 1"/>
          <p:cNvSpPr>
            <a:spLocks noGrp="1"/>
          </p:cNvSpPr>
          <p:nvPr>
            <p:ph type="title" hasCustomPrompt="1"/>
          </p:nvPr>
        </p:nvSpPr>
        <p:spPr>
          <a:xfrm>
            <a:off x="205961" y="2136776"/>
            <a:ext cx="7541968" cy="932435"/>
          </a:xfrm>
          <a:noFill/>
        </p:spPr>
        <p:txBody>
          <a:bodyPr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5962" y="4881266"/>
            <a:ext cx="7543159"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9326087"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0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120" y="6678219"/>
            <a:ext cx="617161" cy="175415"/>
          </a:xfrm>
          <a:prstGeom prst="rect">
            <a:avLst/>
          </a:prstGeom>
        </p:spPr>
      </p:pic>
    </p:spTree>
    <p:extLst>
      <p:ext uri="{BB962C8B-B14F-4D97-AF65-F5344CB8AC3E}">
        <p14:creationId xmlns:p14="http://schemas.microsoft.com/office/powerpoint/2010/main" val="1480511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5" y="1091"/>
            <a:ext cx="9321856" cy="6991987"/>
          </a:xfrm>
          <a:prstGeom prst="rect">
            <a:avLst/>
          </a:prstGeom>
        </p:spPr>
      </p:pic>
      <p:sp>
        <p:nvSpPr>
          <p:cNvPr id="2" name="Title 1"/>
          <p:cNvSpPr>
            <a:spLocks noGrp="1"/>
          </p:cNvSpPr>
          <p:nvPr>
            <p:ph type="title" hasCustomPrompt="1"/>
          </p:nvPr>
        </p:nvSpPr>
        <p:spPr>
          <a:xfrm>
            <a:off x="205961" y="2125663"/>
            <a:ext cx="7541968" cy="932435"/>
          </a:xfrm>
          <a:noFill/>
        </p:spPr>
        <p:txBody>
          <a:bodyPr tIns="91440" bIns="91440" anchor="t" anchorCtr="0">
            <a:sp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9326087"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0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120" y="6678219"/>
            <a:ext cx="617161" cy="175415"/>
          </a:xfrm>
          <a:prstGeom prst="rect">
            <a:avLst/>
          </a:prstGeom>
        </p:spPr>
      </p:pic>
    </p:spTree>
    <p:extLst>
      <p:ext uri="{BB962C8B-B14F-4D97-AF65-F5344CB8AC3E}">
        <p14:creationId xmlns:p14="http://schemas.microsoft.com/office/powerpoint/2010/main" val="263202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97212" y="233153"/>
            <a:ext cx="8530926"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97212" y="1476624"/>
            <a:ext cx="8530926"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545985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5" y="1091"/>
            <a:ext cx="9321856" cy="6991987"/>
          </a:xfrm>
          <a:prstGeom prst="rect">
            <a:avLst/>
          </a:prstGeom>
        </p:spPr>
      </p:pic>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41050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5189840"/>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007052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366051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68577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664472" y="2"/>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5574780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4212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07415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22558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98545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970034"/>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marL="0" marR="0" lvl="0" indent="0" algn="ctr" defTabSz="699205" rtl="0" eaLnBrk="1" fontAlgn="base" latinLnBrk="0" hangingPunct="1">
              <a:lnSpc>
                <a:spcPct val="100000"/>
              </a:lnSpc>
              <a:spcBef>
                <a:spcPct val="0"/>
              </a:spcBef>
              <a:spcAft>
                <a:spcPct val="0"/>
              </a:spcAft>
              <a:buClrTx/>
              <a:buSzTx/>
              <a:buFontTx/>
              <a:buNone/>
              <a:tabLst/>
              <a:defRPr/>
            </a:pPr>
            <a:endParaRPr kumimoji="0" lang="en-US" sz="1687"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5962" y="1221159"/>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7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310686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1" y="0"/>
            <a:ext cx="9326087" cy="6995160"/>
          </a:xfrm>
          <a:prstGeom prst="rect">
            <a:avLst/>
          </a:prstGeom>
        </p:spPr>
      </p:pic>
      <p:sp>
        <p:nvSpPr>
          <p:cNvPr id="6" name="Rectangle 5"/>
          <p:cNvSpPr/>
          <p:nvPr userDrawn="1"/>
        </p:nvSpPr>
        <p:spPr bwMode="gray">
          <a:xfrm>
            <a:off x="0" y="4868863"/>
            <a:ext cx="9326563" cy="2125662"/>
          </a:xfrm>
          <a:prstGeom prst="rect">
            <a:avLst/>
          </a:prstGeom>
          <a:solidFill>
            <a:srgbClr val="004B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marL="0" marR="0" lvl="0" indent="0" algn="ctr" defTabSz="699205"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5691883" y="6294477"/>
            <a:ext cx="3428708"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marL="0" marR="0" lvl="0" indent="0" algn="r" defTabSz="69906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525"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525"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4393" y="5580860"/>
            <a:ext cx="2468670" cy="701671"/>
          </a:xfrm>
          <a:prstGeom prst="rect">
            <a:avLst/>
          </a:prstGeom>
        </p:spPr>
      </p:pic>
    </p:spTree>
    <p:extLst>
      <p:ext uri="{BB962C8B-B14F-4D97-AF65-F5344CB8AC3E}">
        <p14:creationId xmlns:p14="http://schemas.microsoft.com/office/powerpoint/2010/main" val="17122085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38" indent="-217838">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33" indent="-21069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372" indent="-217838">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785" indent="-17141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198" indent="-17141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41899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4615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2416" y="372394"/>
            <a:ext cx="8044161"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42417" y="2116043"/>
            <a:ext cx="3945573" cy="438903"/>
          </a:xfrm>
        </p:spPr>
        <p:txBody>
          <a:bodyPr anchor="b"/>
          <a:lstStyle>
            <a:lvl1pPr marL="0" indent="0">
              <a:buNone/>
              <a:defRPr sz="1836" b="1"/>
            </a:lvl1pPr>
            <a:lvl2pPr marL="349677" indent="0">
              <a:buNone/>
              <a:defRPr sz="1530" b="1"/>
            </a:lvl2pPr>
            <a:lvl3pPr marL="699354" indent="0">
              <a:buNone/>
              <a:defRPr sz="1377" b="1"/>
            </a:lvl3pPr>
            <a:lvl4pPr marL="1049031" indent="0">
              <a:buNone/>
              <a:defRPr sz="1224" b="1"/>
            </a:lvl4pPr>
            <a:lvl5pPr marL="1398708" indent="0">
              <a:buNone/>
              <a:defRPr sz="1224" b="1"/>
            </a:lvl5pPr>
            <a:lvl6pPr marL="1748385" indent="0">
              <a:buNone/>
              <a:defRPr sz="1224" b="1"/>
            </a:lvl6pPr>
            <a:lvl7pPr marL="2098063" indent="0">
              <a:buNone/>
              <a:defRPr sz="1224" b="1"/>
            </a:lvl7pPr>
            <a:lvl8pPr marL="2447740" indent="0">
              <a:buNone/>
              <a:defRPr sz="1224" b="1"/>
            </a:lvl8pPr>
            <a:lvl9pPr marL="2797416" indent="0">
              <a:buNone/>
              <a:defRPr sz="1224" b="1"/>
            </a:lvl9pPr>
          </a:lstStyle>
          <a:p>
            <a:pPr lvl="0"/>
            <a:r>
              <a:rPr lang="en-US" smtClean="0"/>
              <a:t>Click to edit Master text styles</a:t>
            </a:r>
          </a:p>
        </p:txBody>
      </p:sp>
      <p:sp>
        <p:nvSpPr>
          <p:cNvPr id="4" name="Content Placeholder 3"/>
          <p:cNvSpPr>
            <a:spLocks noGrp="1"/>
          </p:cNvSpPr>
          <p:nvPr>
            <p:ph sz="half" idx="2"/>
          </p:nvPr>
        </p:nvSpPr>
        <p:spPr>
          <a:xfrm>
            <a:off x="642417" y="2554944"/>
            <a:ext cx="3945573" cy="203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721572" y="2116043"/>
            <a:ext cx="3965004" cy="438903"/>
          </a:xfrm>
        </p:spPr>
        <p:txBody>
          <a:bodyPr anchor="b"/>
          <a:lstStyle>
            <a:lvl1pPr marL="0" indent="0">
              <a:buNone/>
              <a:defRPr sz="1836" b="1"/>
            </a:lvl1pPr>
            <a:lvl2pPr marL="349677" indent="0">
              <a:buNone/>
              <a:defRPr sz="1530" b="1"/>
            </a:lvl2pPr>
            <a:lvl3pPr marL="699354" indent="0">
              <a:buNone/>
              <a:defRPr sz="1377" b="1"/>
            </a:lvl3pPr>
            <a:lvl4pPr marL="1049031" indent="0">
              <a:buNone/>
              <a:defRPr sz="1224" b="1"/>
            </a:lvl4pPr>
            <a:lvl5pPr marL="1398708" indent="0">
              <a:buNone/>
              <a:defRPr sz="1224" b="1"/>
            </a:lvl5pPr>
            <a:lvl6pPr marL="1748385" indent="0">
              <a:buNone/>
              <a:defRPr sz="1224" b="1"/>
            </a:lvl6pPr>
            <a:lvl7pPr marL="2098063" indent="0">
              <a:buNone/>
              <a:defRPr sz="1224" b="1"/>
            </a:lvl7pPr>
            <a:lvl8pPr marL="2447740" indent="0">
              <a:buNone/>
              <a:defRPr sz="1224" b="1"/>
            </a:lvl8pPr>
            <a:lvl9pPr marL="2797416" indent="0">
              <a:buNone/>
              <a:defRPr sz="1224" b="1"/>
            </a:lvl9pPr>
          </a:lstStyle>
          <a:p>
            <a:pPr lvl="0"/>
            <a:r>
              <a:rPr lang="en-US" smtClean="0"/>
              <a:t>Click to edit Master text styles</a:t>
            </a:r>
          </a:p>
        </p:txBody>
      </p:sp>
      <p:sp>
        <p:nvSpPr>
          <p:cNvPr id="6" name="Content Placeholder 5"/>
          <p:cNvSpPr>
            <a:spLocks noGrp="1"/>
          </p:cNvSpPr>
          <p:nvPr>
            <p:ph sz="quarter" idx="4"/>
          </p:nvPr>
        </p:nvSpPr>
        <p:spPr>
          <a:xfrm>
            <a:off x="4721572" y="2554944"/>
            <a:ext cx="3965004" cy="203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41202" y="6482889"/>
            <a:ext cx="2098477" cy="372394"/>
          </a:xfrm>
          <a:prstGeom prst="rect">
            <a:avLst/>
          </a:prstGeom>
        </p:spPr>
        <p:txBody>
          <a:bodyPr/>
          <a:lstStyle/>
          <a:p>
            <a:pPr defTabSz="699463"/>
            <a:fld id="{46D7A973-7D75-45B0-B21B-7254D161CBC1}" type="datetimeFigureOut">
              <a:rPr lang="en-US" sz="1350" smtClean="0">
                <a:solidFill>
                  <a:srgbClr val="FFFFFF"/>
                </a:solidFill>
              </a:rPr>
              <a:pPr defTabSz="699463"/>
              <a:t>9/17/2015</a:t>
            </a:fld>
            <a:endParaRPr lang="en-US" sz="1350">
              <a:solidFill>
                <a:srgbClr val="FFFFFF"/>
              </a:solidFill>
            </a:endParaRPr>
          </a:p>
        </p:txBody>
      </p:sp>
      <p:sp>
        <p:nvSpPr>
          <p:cNvPr id="8" name="Footer Placeholder 7"/>
          <p:cNvSpPr>
            <a:spLocks noGrp="1"/>
          </p:cNvSpPr>
          <p:nvPr>
            <p:ph type="ftr" sz="quarter" idx="11"/>
          </p:nvPr>
        </p:nvSpPr>
        <p:spPr>
          <a:xfrm>
            <a:off x="3089424" y="6482889"/>
            <a:ext cx="3147715" cy="372394"/>
          </a:xfrm>
          <a:prstGeom prst="rect">
            <a:avLst/>
          </a:prstGeom>
        </p:spPr>
        <p:txBody>
          <a:bodyPr/>
          <a:lstStyle/>
          <a:p>
            <a:pPr defTabSz="699463"/>
            <a:endParaRPr lang="en-US" sz="1350">
              <a:solidFill>
                <a:srgbClr val="FFFFFF"/>
              </a:solidFill>
            </a:endParaRPr>
          </a:p>
        </p:txBody>
      </p:sp>
      <p:sp>
        <p:nvSpPr>
          <p:cNvPr id="9" name="Slide Number Placeholder 8"/>
          <p:cNvSpPr>
            <a:spLocks noGrp="1"/>
          </p:cNvSpPr>
          <p:nvPr>
            <p:ph type="sldNum" sz="quarter" idx="12"/>
          </p:nvPr>
        </p:nvSpPr>
        <p:spPr>
          <a:xfrm>
            <a:off x="6586885" y="6482889"/>
            <a:ext cx="2098477" cy="372394"/>
          </a:xfrm>
          <a:prstGeom prst="rect">
            <a:avLst/>
          </a:prstGeom>
        </p:spPr>
        <p:txBody>
          <a:bodyPr/>
          <a:lstStyle/>
          <a:p>
            <a:pPr defTabSz="699463"/>
            <a:fld id="{D8611120-9F7C-417E-8C6A-6D0CD6BA781D}" type="slidenum">
              <a:rPr lang="en-US" sz="1350" smtClean="0">
                <a:solidFill>
                  <a:srgbClr val="FFFFFF"/>
                </a:solidFill>
              </a:rPr>
              <a:pPr defTabSz="699463"/>
              <a:t>‹#›</a:t>
            </a:fld>
            <a:endParaRPr lang="en-US" sz="1350">
              <a:solidFill>
                <a:srgbClr val="FFFFFF"/>
              </a:solidFill>
            </a:endParaRPr>
          </a:p>
        </p:txBody>
      </p:sp>
    </p:spTree>
    <p:extLst>
      <p:ext uri="{BB962C8B-B14F-4D97-AF65-F5344CB8AC3E}">
        <p14:creationId xmlns:p14="http://schemas.microsoft.com/office/powerpoint/2010/main" val="144331975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1202" y="1861968"/>
            <a:ext cx="3963789" cy="203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572" y="1861968"/>
            <a:ext cx="3963789" cy="203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41202" y="6482889"/>
            <a:ext cx="2098477" cy="372394"/>
          </a:xfrm>
          <a:prstGeom prst="rect">
            <a:avLst/>
          </a:prstGeom>
        </p:spPr>
        <p:txBody>
          <a:bodyPr/>
          <a:lstStyle/>
          <a:p>
            <a:pPr defTabSz="699463"/>
            <a:fld id="{46D7A973-7D75-45B0-B21B-7254D161CBC1}" type="datetimeFigureOut">
              <a:rPr lang="en-US" sz="1350" smtClean="0">
                <a:solidFill>
                  <a:srgbClr val="FFFFFF"/>
                </a:solidFill>
              </a:rPr>
              <a:pPr defTabSz="699463"/>
              <a:t>9/17/2015</a:t>
            </a:fld>
            <a:endParaRPr lang="en-US" sz="1350">
              <a:solidFill>
                <a:srgbClr val="FFFFFF"/>
              </a:solidFill>
            </a:endParaRPr>
          </a:p>
        </p:txBody>
      </p:sp>
      <p:sp>
        <p:nvSpPr>
          <p:cNvPr id="6" name="Footer Placeholder 5"/>
          <p:cNvSpPr>
            <a:spLocks noGrp="1"/>
          </p:cNvSpPr>
          <p:nvPr>
            <p:ph type="ftr" sz="quarter" idx="11"/>
          </p:nvPr>
        </p:nvSpPr>
        <p:spPr>
          <a:xfrm>
            <a:off x="3089424" y="6482889"/>
            <a:ext cx="3147715" cy="372394"/>
          </a:xfrm>
          <a:prstGeom prst="rect">
            <a:avLst/>
          </a:prstGeom>
        </p:spPr>
        <p:txBody>
          <a:bodyPr/>
          <a:lstStyle/>
          <a:p>
            <a:pPr defTabSz="699463"/>
            <a:endParaRPr lang="en-US" sz="1350">
              <a:solidFill>
                <a:srgbClr val="FFFFFF"/>
              </a:solidFill>
            </a:endParaRPr>
          </a:p>
        </p:txBody>
      </p:sp>
      <p:sp>
        <p:nvSpPr>
          <p:cNvPr id="7" name="Slide Number Placeholder 6"/>
          <p:cNvSpPr>
            <a:spLocks noGrp="1"/>
          </p:cNvSpPr>
          <p:nvPr>
            <p:ph type="sldNum" sz="quarter" idx="12"/>
          </p:nvPr>
        </p:nvSpPr>
        <p:spPr>
          <a:xfrm>
            <a:off x="6586885" y="6482889"/>
            <a:ext cx="2098477" cy="372394"/>
          </a:xfrm>
          <a:prstGeom prst="rect">
            <a:avLst/>
          </a:prstGeom>
        </p:spPr>
        <p:txBody>
          <a:bodyPr/>
          <a:lstStyle/>
          <a:p>
            <a:pPr defTabSz="699463"/>
            <a:fld id="{D8611120-9F7C-417E-8C6A-6D0CD6BA781D}" type="slidenum">
              <a:rPr lang="en-US" sz="1350" smtClean="0">
                <a:solidFill>
                  <a:srgbClr val="FFFFFF"/>
                </a:solidFill>
              </a:rPr>
              <a:pPr defTabSz="699463"/>
              <a:t>‹#›</a:t>
            </a:fld>
            <a:endParaRPr lang="en-US" sz="1350">
              <a:solidFill>
                <a:srgbClr val="FFFFFF"/>
              </a:solidFill>
            </a:endParaRPr>
          </a:p>
        </p:txBody>
      </p:sp>
    </p:spTree>
    <p:extLst>
      <p:ext uri="{BB962C8B-B14F-4D97-AF65-F5344CB8AC3E}">
        <p14:creationId xmlns:p14="http://schemas.microsoft.com/office/powerpoint/2010/main" val="34049427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6549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74159207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353754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980184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30" y="-1"/>
            <a:ext cx="9389039" cy="6994525"/>
          </a:xfrm>
          <a:prstGeom prst="rect">
            <a:avLst/>
          </a:prstGeom>
        </p:spPr>
      </p:pic>
      <p:sp>
        <p:nvSpPr>
          <p:cNvPr id="12" name="Dark gradation top"/>
          <p:cNvSpPr/>
          <p:nvPr userDrawn="1"/>
        </p:nvSpPr>
        <p:spPr bwMode="gray">
          <a:xfrm>
            <a:off x="-17239" y="15067"/>
            <a:ext cx="9361040"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65" tIns="82293" rIns="102865" bIns="82293" numCol="1" spcCol="0" rtlCol="0" fromWordArt="0" anchor="t" anchorCtr="0" forceAA="0" compatLnSpc="1">
            <a:prstTxWarp prst="textNoShape">
              <a:avLst/>
            </a:prstTxWarp>
            <a:noAutofit/>
          </a:bodyPr>
          <a:lstStyle/>
          <a:p>
            <a:pPr algn="ctr" defTabSz="524433" fontAlgn="base">
              <a:lnSpc>
                <a:spcPct val="90000"/>
              </a:lnSpc>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Dark gradation bottom"/>
          <p:cNvSpPr/>
          <p:nvPr userDrawn="1"/>
        </p:nvSpPr>
        <p:spPr bwMode="gray">
          <a:xfrm flipV="1">
            <a:off x="-37330" y="-10742"/>
            <a:ext cx="9362276" cy="6964388"/>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65" tIns="82293" rIns="102865" bIns="82293" numCol="1" spcCol="0" rtlCol="0" fromWordArt="0" anchor="t" anchorCtr="0" forceAA="0" compatLnSpc="1">
            <a:prstTxWarp prst="textNoShape">
              <a:avLst/>
            </a:prstTxWarp>
            <a:noAutofit/>
          </a:bodyPr>
          <a:lstStyle/>
          <a:p>
            <a:pPr algn="ctr" defTabSz="524433" fontAlgn="base">
              <a:lnSpc>
                <a:spcPct val="90000"/>
              </a:lnSpc>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77"/>
            <a:ext cx="5303520" cy="3566160"/>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r>
              <a:rPr lang="en-US" sz="18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638" y="2125677"/>
            <a:ext cx="5303520" cy="1828800"/>
          </a:xfrm>
          <a:noFill/>
        </p:spPr>
        <p:txBody>
          <a:bodyPr lIns="146304" tIns="91440" rIns="146304" bIns="91440" anchor="t" anchorCtr="0"/>
          <a:lstStyle>
            <a:lvl1pPr>
              <a:defRPr sz="4800" spc="-75"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4638" y="3954457"/>
            <a:ext cx="5303520" cy="1737360"/>
          </a:xfrm>
        </p:spPr>
        <p:txBody>
          <a:bodyPr tIns="109728" bIns="109728">
            <a:noAutofit/>
          </a:bodyPr>
          <a:lstStyle>
            <a:lvl1pPr marL="0" indent="0">
              <a:spcBef>
                <a:spcPts val="0"/>
              </a:spcBef>
              <a:buNone/>
              <a:defRPr sz="2800">
                <a:gradFill>
                  <a:gsLst>
                    <a:gs pos="76768">
                      <a:srgbClr val="FFFFFF"/>
                    </a:gs>
                    <a:gs pos="53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088" y="6241265"/>
            <a:ext cx="1276684" cy="273484"/>
          </a:xfrm>
          <a:prstGeom prst="rect">
            <a:avLst/>
          </a:prstGeom>
        </p:spPr>
      </p:pic>
      <p:sp>
        <p:nvSpPr>
          <p:cNvPr id="15" name="Rectangle 14"/>
          <p:cNvSpPr/>
          <p:nvPr userDrawn="1"/>
        </p:nvSpPr>
        <p:spPr bwMode="auto">
          <a:xfrm>
            <a:off x="169168" y="256902"/>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6" name="Rectangle 15"/>
          <p:cNvSpPr/>
          <p:nvPr userDrawn="1"/>
        </p:nvSpPr>
        <p:spPr bwMode="auto">
          <a:xfrm>
            <a:off x="342802" y="880647"/>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spTree>
    <p:extLst>
      <p:ext uri="{BB962C8B-B14F-4D97-AF65-F5344CB8AC3E}">
        <p14:creationId xmlns:p14="http://schemas.microsoft.com/office/powerpoint/2010/main" val="39528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3522588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464547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8212612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11891779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2731666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341029091"/>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427616942"/>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12033466"/>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650183644"/>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9842676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C8D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sz="3600">
                <a:solidFill>
                  <a:schemeClr val="bg1"/>
                </a:solidFill>
              </a:defRPr>
            </a:lvl1pPr>
            <a:lvl2pPr marL="0" indent="0">
              <a:buFontTx/>
              <a:buNone/>
              <a:defRPr sz="2000">
                <a:solidFill>
                  <a:schemeClr val="bg1"/>
                </a:solidFill>
              </a:defRPr>
            </a:lvl2pPr>
            <a:lvl3pPr marL="171427" indent="0">
              <a:buNone/>
              <a:defRPr>
                <a:solidFill>
                  <a:schemeClr val="bg1"/>
                </a:solidFill>
              </a:defRPr>
            </a:lvl3pPr>
            <a:lvl4pPr marL="342854" indent="0">
              <a:buNone/>
              <a:defRPr>
                <a:solidFill>
                  <a:schemeClr val="bg1"/>
                </a:solidFill>
              </a:defRPr>
            </a:lvl4pPr>
            <a:lvl5pPr marL="514281" indent="0">
              <a:buNone/>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3" name="Title 2"/>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390577657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369309832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326"/>
            <a:fld id="{727B4C2D-45E2-4621-8491-2995EB46A674}" type="slidenum">
              <a:rPr lang="en-US" smtClean="0">
                <a:gradFill>
                  <a:gsLst>
                    <a:gs pos="100000">
                      <a:srgbClr val="797A7D"/>
                    </a:gs>
                    <a:gs pos="0">
                      <a:srgbClr val="797A7D"/>
                    </a:gs>
                  </a:gsLst>
                  <a:lin ang="5400000" scaled="0"/>
                </a:gradFill>
              </a:rPr>
              <a:pPr defTabSz="69932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7720818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0218964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783541"/>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68608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923416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97212" y="233153"/>
            <a:ext cx="8530926"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97212" y="1476624"/>
            <a:ext cx="8530926"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717596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80938"/>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9"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6798" y="4971002"/>
            <a:ext cx="3337791" cy="2087525"/>
          </a:xfrm>
          <a:prstGeom prst="rect">
            <a:avLst/>
          </a:prstGeom>
        </p:spPr>
      </p:pic>
    </p:spTree>
    <p:extLst>
      <p:ext uri="{BB962C8B-B14F-4D97-AF65-F5344CB8AC3E}">
        <p14:creationId xmlns:p14="http://schemas.microsoft.com/office/powerpoint/2010/main" val="2684551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7" cy="1243058"/>
          </a:xfrm>
        </p:spPr>
        <p:txBody>
          <a:bodyPr anchor="b" anchorCtr="0"/>
          <a:lstStyle>
            <a:lvl1pPr>
              <a:defRPr sz="6734" spc="-23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37424456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C8D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155905617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5" kern="1200" spc="-54" baseline="0" dirty="0">
                <a:gradFill>
                  <a:gsLst>
                    <a:gs pos="2083">
                      <a:schemeClr val="bg2"/>
                    </a:gs>
                    <a:gs pos="99000">
                      <a:schemeClr val="bg2"/>
                    </a:gs>
                  </a:gsLst>
                  <a:lin ang="5400000" scaled="0"/>
                </a:gradFill>
                <a:latin typeface="+mj-lt"/>
                <a:ea typeface="+mn-ea"/>
                <a:cs typeface="+mn-cs"/>
              </a:defRPr>
            </a:lvl1pPr>
            <a:lvl2pPr marL="349836" indent="0" algn="ctr">
              <a:buNone/>
              <a:defRPr>
                <a:solidFill>
                  <a:schemeClr val="tx1">
                    <a:tint val="75000"/>
                  </a:schemeClr>
                </a:solidFill>
              </a:defRPr>
            </a:lvl2pPr>
            <a:lvl3pPr marL="699671" indent="0" algn="ctr">
              <a:buNone/>
              <a:defRPr>
                <a:solidFill>
                  <a:schemeClr val="tx1">
                    <a:tint val="75000"/>
                  </a:schemeClr>
                </a:solidFill>
              </a:defRPr>
            </a:lvl3pPr>
            <a:lvl4pPr marL="1049506" indent="0" algn="ctr">
              <a:buNone/>
              <a:defRPr>
                <a:solidFill>
                  <a:schemeClr val="tx1">
                    <a:tint val="75000"/>
                  </a:schemeClr>
                </a:solidFill>
              </a:defRPr>
            </a:lvl4pPr>
            <a:lvl5pPr marL="1399342" indent="0" algn="ctr">
              <a:buNone/>
              <a:defRPr>
                <a:solidFill>
                  <a:schemeClr val="tx1">
                    <a:tint val="75000"/>
                  </a:schemeClr>
                </a:solidFill>
              </a:defRPr>
            </a:lvl5pPr>
            <a:lvl6pPr marL="1749178" indent="0" algn="ctr">
              <a:buNone/>
              <a:defRPr>
                <a:solidFill>
                  <a:schemeClr val="tx1">
                    <a:tint val="75000"/>
                  </a:schemeClr>
                </a:solidFill>
              </a:defRPr>
            </a:lvl6pPr>
            <a:lvl7pPr marL="2099012" indent="0" algn="ctr">
              <a:buNone/>
              <a:defRPr>
                <a:solidFill>
                  <a:schemeClr val="tx1">
                    <a:tint val="75000"/>
                  </a:schemeClr>
                </a:solidFill>
              </a:defRPr>
            </a:lvl7pPr>
            <a:lvl8pPr marL="2448848" indent="0" algn="ctr">
              <a:buNone/>
              <a:defRPr>
                <a:solidFill>
                  <a:schemeClr val="tx1">
                    <a:tint val="75000"/>
                  </a:schemeClr>
                </a:solidFill>
              </a:defRPr>
            </a:lvl8pPr>
            <a:lvl9pPr marL="2798684" indent="0" algn="ctr">
              <a:buNone/>
              <a:defRPr>
                <a:solidFill>
                  <a:schemeClr val="tx1">
                    <a:tint val="75000"/>
                  </a:schemeClr>
                </a:solidFill>
              </a:defRPr>
            </a:lvl9pPr>
          </a:lstStyle>
          <a:p>
            <a:pPr marL="0" marR="0" lvl="0" indent="0" algn="l" defTabSz="69967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8"/>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6"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2"/>
            <a:ext cx="7833681" cy="932293"/>
          </a:xfrm>
        </p:spPr>
        <p:txBody>
          <a:bodyPr wrap="square" anchor="b">
            <a:noAutofit/>
          </a:bodyPr>
          <a:lstStyle>
            <a:lvl1pPr marL="0" indent="0">
              <a:buNone/>
              <a:defRPr sz="5050" spc="-115"/>
            </a:lvl1pPr>
          </a:lstStyle>
          <a:p>
            <a:pPr lvl="0"/>
            <a:r>
              <a:rPr lang="en-US" smtClean="0"/>
              <a:t>Click to edit Master text styles</a:t>
            </a:r>
          </a:p>
        </p:txBody>
      </p:sp>
    </p:spTree>
    <p:extLst>
      <p:ext uri="{BB962C8B-B14F-4D97-AF65-F5344CB8AC3E}">
        <p14:creationId xmlns:p14="http://schemas.microsoft.com/office/powerpoint/2010/main" val="198689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354" indent="0">
              <a:buNone/>
              <a:defRPr sz="1530">
                <a:gradFill>
                  <a:gsLst>
                    <a:gs pos="100000">
                      <a:schemeClr val="bg2"/>
                    </a:gs>
                    <a:gs pos="6000">
                      <a:schemeClr val="bg2"/>
                    </a:gs>
                  </a:gsLst>
                  <a:lin ang="5400000" scaled="0"/>
                </a:gradFill>
              </a:defRPr>
            </a:lvl3pPr>
            <a:lvl4pPr marL="349849" indent="0">
              <a:buNone/>
              <a:defRPr sz="1530">
                <a:gradFill>
                  <a:gsLst>
                    <a:gs pos="100000">
                      <a:schemeClr val="bg2"/>
                    </a:gs>
                    <a:gs pos="6000">
                      <a:schemeClr val="bg2"/>
                    </a:gs>
                  </a:gsLst>
                  <a:lin ang="5400000" scaled="0"/>
                </a:gradFill>
              </a:defRPr>
            </a:lvl4pPr>
            <a:lvl5pPr marL="530848"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7074410"/>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354" indent="0">
              <a:buNone/>
              <a:defRPr sz="1530">
                <a:gradFill>
                  <a:gsLst>
                    <a:gs pos="100000">
                      <a:schemeClr val="bg2"/>
                    </a:gs>
                    <a:gs pos="0">
                      <a:schemeClr val="bg2"/>
                    </a:gs>
                  </a:gsLst>
                  <a:lin ang="5400000" scaled="0"/>
                </a:gradFill>
              </a:defRPr>
            </a:lvl3pPr>
            <a:lvl4pPr marL="349849" indent="0">
              <a:buNone/>
              <a:defRPr sz="1530">
                <a:gradFill>
                  <a:gsLst>
                    <a:gs pos="100000">
                      <a:schemeClr val="bg2"/>
                    </a:gs>
                    <a:gs pos="0">
                      <a:schemeClr val="bg2"/>
                    </a:gs>
                  </a:gsLst>
                  <a:lin ang="5400000" scaled="0"/>
                </a:gradFill>
              </a:defRPr>
            </a:lvl4pPr>
            <a:lvl5pPr marL="530848"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29186062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7"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1"/>
            <a:ext cx="8530927" cy="2084319"/>
          </a:xfrm>
          <a:prstGeom prst="rect">
            <a:avLst/>
          </a:prstGeom>
        </p:spPr>
        <p:txBody>
          <a:bodyPr/>
          <a:lstStyle>
            <a:lvl1pPr marL="217442" indent="-217442">
              <a:buFont typeface="Wingdings" pitchFamily="2" charset="2"/>
              <a:buChar char=""/>
              <a:defRPr sz="3061"/>
            </a:lvl1pPr>
            <a:lvl2pPr marL="396010" indent="-178569">
              <a:buFont typeface="Wingdings" pitchFamily="2" charset="2"/>
              <a:buChar char=""/>
              <a:defRPr>
                <a:latin typeface="+mn-lt"/>
              </a:defRPr>
            </a:lvl2pPr>
            <a:lvl3pPr marL="567291" indent="-171281">
              <a:buFont typeface="Wingdings" pitchFamily="2" charset="2"/>
              <a:buChar char=""/>
              <a:tabLst/>
              <a:defRPr>
                <a:latin typeface="+mn-lt"/>
              </a:defRPr>
            </a:lvl3pPr>
            <a:lvl4pPr marL="699699" indent="-132409">
              <a:buFont typeface="Wingdings" pitchFamily="2" charset="2"/>
              <a:buChar char=""/>
              <a:defRPr>
                <a:latin typeface="+mn-lt"/>
              </a:defRPr>
            </a:lvl4pPr>
            <a:lvl5pPr marL="832108" indent="-13240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2922549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00">
                      <a:schemeClr val="tx2"/>
                    </a:gs>
                    <a:gs pos="0">
                      <a:schemeClr val="tx2"/>
                    </a:gs>
                  </a:gsLst>
                  <a:lin ang="5400000" scaled="0"/>
                </a:gradFill>
                <a:latin typeface="+mj-lt"/>
              </a:defRPr>
            </a:lvl1pPr>
            <a:lvl2pPr marL="0" indent="0">
              <a:buNone/>
              <a:defRPr sz="1530"/>
            </a:lvl2pPr>
            <a:lvl3pPr marL="178569" indent="0">
              <a:buNone/>
              <a:defRPr sz="1530"/>
            </a:lvl3pPr>
            <a:lvl4pPr marL="349849" indent="0">
              <a:buNone/>
              <a:defRPr sz="1530"/>
            </a:lvl4pPr>
            <a:lvl5pPr marL="530848"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00">
                      <a:schemeClr val="tx2"/>
                    </a:gs>
                    <a:gs pos="0">
                      <a:schemeClr val="tx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922040737"/>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569" indent="0">
              <a:buNone/>
              <a:defRPr sz="1530">
                <a:gradFill>
                  <a:gsLst>
                    <a:gs pos="1000">
                      <a:schemeClr val="bg2"/>
                    </a:gs>
                    <a:gs pos="98000">
                      <a:schemeClr val="bg2"/>
                    </a:gs>
                  </a:gsLst>
                  <a:lin ang="5400000" scaled="0"/>
                </a:gradFill>
              </a:defRPr>
            </a:lvl3pPr>
            <a:lvl4pPr marL="349849" indent="0">
              <a:buNone/>
              <a:defRPr sz="1530">
                <a:gradFill>
                  <a:gsLst>
                    <a:gs pos="1000">
                      <a:schemeClr val="bg2"/>
                    </a:gs>
                    <a:gs pos="98000">
                      <a:schemeClr val="bg2"/>
                    </a:gs>
                  </a:gsLst>
                  <a:lin ang="5400000" scaled="0"/>
                </a:gradFill>
              </a:defRPr>
            </a:lvl4pPr>
            <a:lvl5pPr marL="530848"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
                      <a:schemeClr val="bg2"/>
                    </a:gs>
                    <a:gs pos="98000">
                      <a:schemeClr val="bg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000">
                      <a:schemeClr val="bg2"/>
                    </a:gs>
                    <a:gs pos="98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35305968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9082"/>
          </a:xfrm>
        </p:spPr>
        <p:txBody>
          <a:bodyPr>
            <a:spAutoFit/>
          </a:bodyPr>
          <a:lstStyle>
            <a:lvl1pPr marL="223515" indent="-223515">
              <a:spcBef>
                <a:spcPts val="918"/>
              </a:spcBef>
              <a:buClr>
                <a:schemeClr val="bg2"/>
              </a:buClr>
              <a:buSzPct val="100000"/>
              <a:buFont typeface="Wingdings" pitchFamily="2" charset="2"/>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398440" indent="-174925">
              <a:defRPr sz="1530"/>
            </a:lvl2pPr>
            <a:lvl3pPr marL="524774" indent="-126335">
              <a:tabLst/>
              <a:defRPr sz="1530"/>
            </a:lvl3pPr>
            <a:lvl4pPr marL="660827" indent="-136053">
              <a:defRPr/>
            </a:lvl4pPr>
            <a:lvl5pPr marL="787161" indent="-12633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3" y="1476622"/>
            <a:ext cx="4128079" cy="2072490"/>
          </a:xfrm>
        </p:spPr>
        <p:txBody>
          <a:bodyPr>
            <a:spAutoFit/>
          </a:bodyPr>
          <a:lstStyle>
            <a:lvl1pPr marL="259958" indent="-259958">
              <a:spcBef>
                <a:spcPts val="918"/>
              </a:spcBef>
              <a:buClr>
                <a:schemeClr val="bg2"/>
              </a:buClr>
              <a:buFont typeface="Arial" pitchFamily="34" charset="0"/>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485902" indent="-262387">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827" indent="-262387">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7161" indent="-262387">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3214" indent="-262387">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515" marR="0" lvl="0"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515" marR="0" lvl="1"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515" marR="0" lvl="2"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515" marR="0" lvl="3"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515" marR="0" lvl="4"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55615704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2"/>
            <a:ext cx="4157594" cy="1695079"/>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355472464"/>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599629894"/>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83762930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71"/>
            <a:ext cx="8914642" cy="1831975"/>
          </a:xfrm>
          <a:noFill/>
        </p:spPr>
        <p:txBody>
          <a:bodyPr tIns="91440" bIns="91440" anchor="t" anchorCtr="0"/>
          <a:lstStyle>
            <a:lvl1pPr>
              <a:defRPr sz="4949" spc="-56"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16" name="Picture 15"/>
          <p:cNvPicPr>
            <a:picLocks noChangeAspect="1"/>
          </p:cNvPicPr>
          <p:nvPr userDrawn="1"/>
        </p:nvPicPr>
        <p:blipFill rotWithShape="1">
          <a:blip r:embed="rId2"/>
          <a:srcRect l="14182" t="1" r="27917" b="-1280"/>
          <a:stretch/>
        </p:blipFill>
        <p:spPr>
          <a:xfrm>
            <a:off x="5648956" y="18112"/>
            <a:ext cx="3672408" cy="472926"/>
          </a:xfrm>
          <a:prstGeom prst="rect">
            <a:avLst/>
          </a:prstGeom>
        </p:spPr>
      </p:pic>
      <p:grpSp>
        <p:nvGrpSpPr>
          <p:cNvPr id="8" name="Group 7"/>
          <p:cNvGrpSpPr/>
          <p:nvPr userDrawn="1"/>
        </p:nvGrpSpPr>
        <p:grpSpPr>
          <a:xfrm>
            <a:off x="6607497" y="112886"/>
            <a:ext cx="2621905" cy="804752"/>
            <a:chOff x="775109" y="216117"/>
            <a:chExt cx="2621905" cy="804752"/>
          </a:xfrm>
        </p:grpSpPr>
        <p:sp>
          <p:nvSpPr>
            <p:cNvPr id="9" name="Rectangle 8"/>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0" name="Rectangle 9"/>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28194984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0"/>
            <a:ext cx="458068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2"/>
            <a:ext cx="4003693"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830172719"/>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619982333"/>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0"/>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3343723394"/>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6" y="1385089"/>
            <a:ext cx="8533356" cy="2920069"/>
          </a:xfrm>
          <a:prstGeom prst="rect">
            <a:avLst/>
          </a:prstGeom>
        </p:spPr>
        <p:txBody>
          <a:bodyPr>
            <a:normAutofit/>
          </a:bodyPr>
          <a:lstStyle>
            <a:lvl1pPr marL="0" indent="0">
              <a:lnSpc>
                <a:spcPct val="90000"/>
              </a:lnSpc>
              <a:buNone/>
              <a:defRPr sz="4897">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398426" y="4429867"/>
            <a:ext cx="8533356" cy="480118"/>
          </a:xfrm>
          <a:prstGeom prst="rect">
            <a:avLst/>
          </a:prstGeom>
        </p:spPr>
        <p:txBody>
          <a:bodyPr>
            <a:normAutofit/>
          </a:bodyPr>
          <a:lstStyle>
            <a:lvl1pPr marL="0" indent="0">
              <a:lnSpc>
                <a:spcPct val="90000"/>
              </a:lnSpc>
              <a:buNone/>
              <a:defRPr sz="2755">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05824487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62963702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9552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9">
                <a:gradFill>
                  <a:gsLst>
                    <a:gs pos="1250">
                      <a:srgbClr val="000000"/>
                    </a:gs>
                    <a:gs pos="100000">
                      <a:srgbClr val="000000"/>
                    </a:gs>
                  </a:gsLst>
                  <a:lin ang="5400000" scaled="0"/>
                </a:gradFill>
                <a:latin typeface="Consolas" pitchFamily="49" charset="0"/>
                <a:cs typeface="Consolas" pitchFamily="49" charset="0"/>
              </a:defRPr>
            </a:lvl1pPr>
            <a:lvl2pPr marL="25995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5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10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83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75829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6" y="233152"/>
            <a:ext cx="8533356" cy="678031"/>
          </a:xfrm>
        </p:spPr>
        <p:txBody>
          <a:bodyPr/>
          <a:lstStyle>
            <a:lvl1pPr>
              <a:defRPr sz="3673"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1"/>
            <a:ext cx="8530927" cy="2084319"/>
          </a:xfrm>
          <a:prstGeom prst="rect">
            <a:avLst/>
          </a:prstGeom>
        </p:spPr>
        <p:txBody>
          <a:bodyPr/>
          <a:lstStyle>
            <a:lvl1pPr marL="262387" indent="-2623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1043"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699"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624"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548"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299675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21316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6102474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FC8D00"/>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l="14182" t="1" r="27917" b="-1280"/>
          <a:stretch/>
        </p:blipFill>
        <p:spPr>
          <a:xfrm>
            <a:off x="5648956" y="18112"/>
            <a:ext cx="3672408" cy="472926"/>
          </a:xfrm>
          <a:prstGeom prst="rect">
            <a:avLst/>
          </a:prstGeom>
        </p:spPr>
      </p:pic>
      <p:sp>
        <p:nvSpPr>
          <p:cNvPr id="3" name="Rectangle 2"/>
          <p:cNvSpPr/>
          <p:nvPr userDrawn="1"/>
        </p:nvSpPr>
        <p:spPr bwMode="auto">
          <a:xfrm rot="10800000" flipH="1" flipV="1">
            <a:off x="486817" y="3367913"/>
            <a:ext cx="8336555" cy="612648"/>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17" tIns="45702" rIns="91404" bIns="45702" numCol="1" rtlCol="0" anchor="ctr" anchorCtr="0" compatLnSpc="1">
            <a:prstTxWarp prst="textNoShape">
              <a:avLst/>
            </a:prstTxWarp>
          </a:bodyPr>
          <a:lstStyle/>
          <a:p>
            <a:r>
              <a:rPr lang="zh-TW" altLang="en-US" dirty="0" smtClean="0">
                <a:latin typeface="微軟正黑體" pitchFamily="34" charset="-120"/>
                <a:ea typeface="微軟正黑體" pitchFamily="34" charset="-120"/>
              </a:rPr>
              <a:t>         只要完成「大會線上問卷」，可於活動期間於大會服務台兌換問卷禮哦！</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sp>
        <p:nvSpPr>
          <p:cNvPr id="4" name="Rectangle 3"/>
          <p:cNvSpPr/>
          <p:nvPr userDrawn="1"/>
        </p:nvSpPr>
        <p:spPr bwMode="auto">
          <a:xfrm>
            <a:off x="486817" y="2400779"/>
            <a:ext cx="8323491" cy="615553"/>
          </a:xfrm>
          <a:prstGeom prst="rect">
            <a:avLst/>
          </a:prstGeom>
          <a:solidFill>
            <a:schemeClr val="accent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17" tIns="45702" rIns="91404" bIns="45702" numCol="1" rtlCol="0" anchor="ctr" anchorCtr="0" compatLnSpc="1">
            <a:prstTxWarp prst="textNoShape">
              <a:avLst/>
            </a:prstTxWarp>
          </a:bodyPr>
          <a:lstStyle/>
          <a:p>
            <a:r>
              <a:rPr lang="zh-TW" altLang="en-US" dirty="0" smtClean="0">
                <a:latin typeface="微軟正黑體" pitchFamily="34" charset="-120"/>
                <a:ea typeface="微軟正黑體" pitchFamily="34" charset="-120"/>
              </a:rPr>
              <a:t>         請協助完成「本課程線上問卷」，我們重視您的寶貴意見</a:t>
            </a:r>
            <a:endParaRPr lang="zh-TW" altLang="en-US" sz="2000" b="1" dirty="0">
              <a:solidFill>
                <a:srgbClr val="FFFF00"/>
              </a:solidFill>
              <a:latin typeface="微軟正黑體" pitchFamily="34" charset="-120"/>
              <a:ea typeface="微軟正黑體" pitchFamily="34" charset="-120"/>
            </a:endParaRPr>
          </a:p>
        </p:txBody>
      </p:sp>
      <p:sp>
        <p:nvSpPr>
          <p:cNvPr id="5" name="Rectangle 4"/>
          <p:cNvSpPr/>
          <p:nvPr userDrawn="1"/>
        </p:nvSpPr>
        <p:spPr bwMode="auto">
          <a:xfrm rot="10800000" flipH="1" flipV="1">
            <a:off x="486818" y="4397429"/>
            <a:ext cx="8349616" cy="61200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17" tIns="45702" rIns="91404" bIns="45702" numCol="1" rtlCol="0" anchor="ctr" anchorCtr="0" compatLnSpc="1">
            <a:prstTxWarp prst="textNoShape">
              <a:avLst/>
            </a:prstTxWarp>
          </a:bodyPr>
          <a:lstStyle/>
          <a:p>
            <a:r>
              <a:rPr lang="zh-TW" altLang="en-US" dirty="0" smtClean="0">
                <a:latin typeface="微軟正黑體" pitchFamily="34" charset="-120"/>
                <a:ea typeface="微軟正黑體" pitchFamily="34" charset="-120"/>
              </a:rPr>
              <a:t>         本課程影音及簡報檔未來將公布於 </a:t>
            </a:r>
            <a:r>
              <a:rPr lang="en-US" altLang="zh-TW" dirty="0" smtClean="0">
                <a:latin typeface="微軟正黑體" pitchFamily="34" charset="-120"/>
                <a:ea typeface="微軟正黑體" pitchFamily="34" charset="-120"/>
              </a:rPr>
              <a:t>http://aka.ms/td2015</a:t>
            </a:r>
            <a:endParaRPr lang="en-US" altLang="zh-TW" sz="2000" dirty="0" smtClean="0">
              <a:latin typeface="+mj-lt"/>
              <a:ea typeface="微軟正黑體" pitchFamily="34" charset="-12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86817" y="5401381"/>
            <a:ext cx="2278086" cy="487999"/>
          </a:xfrm>
          <a:prstGeom prst="rect">
            <a:avLst/>
          </a:prstGeom>
        </p:spPr>
      </p:pic>
      <p:sp>
        <p:nvSpPr>
          <p:cNvPr id="7" name="Text Box 3"/>
          <p:cNvSpPr txBox="1">
            <a:spLocks noChangeArrowheads="1"/>
          </p:cNvSpPr>
          <p:nvPr userDrawn="1"/>
        </p:nvSpPr>
        <p:spPr bwMode="blackWhite">
          <a:xfrm>
            <a:off x="362805" y="6033905"/>
            <a:ext cx="8712968" cy="658636"/>
          </a:xfrm>
          <a:prstGeom prst="rect">
            <a:avLst/>
          </a:prstGeom>
        </p:spPr>
        <p:txBody>
          <a:bodyPr vert="horz" wrap="square" lIns="102865" tIns="82293" rIns="102865" bIns="82293" numCol="1" anchor="t" anchorCtr="0" compatLnSpc="1">
            <a:prstTxWarp prst="textNoShape">
              <a:avLst/>
            </a:prstTxWarp>
            <a:spAutoFit/>
          </a:bodyPr>
          <a:lstStyle/>
          <a:p>
            <a:pPr defTabSz="524330" eaLnBrk="0" hangingPunct="0"/>
            <a:r>
              <a:rPr lang="en-US" sz="800" dirty="0">
                <a:solidFill>
                  <a:schemeClr val="bg1"/>
                </a:solidFill>
                <a:cs typeface="Segoe UI" pitchFamily="34" charset="0"/>
              </a:rPr>
              <a:t>© 2014 Microsoft Corporation. All rights reserved. Microsoft, Windows, and other product names are or may be registered trademarks and/or trademarks in the U.S. and/or other countries.</a:t>
            </a:r>
          </a:p>
          <a:p>
            <a:pPr defTabSz="524330" eaLnBrk="0" hangingPunct="0"/>
            <a:r>
              <a:rPr lang="en-US" sz="800"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Freeform 7"/>
          <p:cNvSpPr>
            <a:spLocks noEditPoints="1"/>
          </p:cNvSpPr>
          <p:nvPr userDrawn="1"/>
        </p:nvSpPr>
        <p:spPr bwMode="black">
          <a:xfrm>
            <a:off x="693810" y="2504426"/>
            <a:ext cx="380348"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black">
          <a:xfrm>
            <a:off x="693810" y="3480899"/>
            <a:ext cx="380348"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black">
          <a:xfrm>
            <a:off x="693810" y="4507373"/>
            <a:ext cx="380348"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p:cNvGrpSpPr/>
          <p:nvPr userDrawn="1"/>
        </p:nvGrpSpPr>
        <p:grpSpPr>
          <a:xfrm>
            <a:off x="6607497" y="112886"/>
            <a:ext cx="2621905" cy="804752"/>
            <a:chOff x="775109" y="216117"/>
            <a:chExt cx="2621905" cy="804752"/>
          </a:xfrm>
        </p:grpSpPr>
        <p:sp>
          <p:nvSpPr>
            <p:cNvPr id="16" name="Rectangle 15"/>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7" name="Rectangle 16"/>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
        <p:nvSpPr>
          <p:cNvPr id="2" name="Rectangle 1"/>
          <p:cNvSpPr/>
          <p:nvPr userDrawn="1"/>
        </p:nvSpPr>
        <p:spPr>
          <a:xfrm>
            <a:off x="486817" y="1481038"/>
            <a:ext cx="8323491" cy="523220"/>
          </a:xfrm>
          <a:prstGeom prst="rect">
            <a:avLst/>
          </a:prstGeom>
          <a:noFill/>
        </p:spPr>
        <p:txBody>
          <a:bodyPr wrap="square">
            <a:spAutoFit/>
          </a:bodyPr>
          <a:lstStyle/>
          <a:p>
            <a:pPr algn="ctr"/>
            <a:r>
              <a:rPr lang="zh-TW" altLang="en-US" sz="2800" b="1" u="none" dirty="0" smtClean="0">
                <a:solidFill>
                  <a:srgbClr val="D5120D"/>
                </a:solidFill>
                <a:effectLst/>
                <a:latin typeface="微軟正黑體" pitchFamily="34" charset="-120"/>
                <a:ea typeface="微軟正黑體" pitchFamily="34" charset="-120"/>
              </a:rPr>
              <a:t>問卷網址   </a:t>
            </a:r>
            <a:r>
              <a:rPr lang="en-US" altLang="zh-TW" sz="2800" b="1" u="none" dirty="0" smtClean="0">
                <a:solidFill>
                  <a:srgbClr val="D5120D"/>
                </a:solidFill>
                <a:effectLst/>
                <a:latin typeface="微軟正黑體" pitchFamily="34" charset="-120"/>
                <a:ea typeface="微軟正黑體" pitchFamily="34" charset="-120"/>
              </a:rPr>
              <a:t>http://aka.ms/td2015-survey</a:t>
            </a:r>
            <a:endParaRPr lang="zh-TW" altLang="en-US" sz="3200" b="1" u="none" dirty="0">
              <a:solidFill>
                <a:srgbClr val="D5120D"/>
              </a:solidFill>
              <a:effectLst/>
              <a:latin typeface="微軟正黑體" pitchFamily="34" charset="-120"/>
              <a:ea typeface="微軟正黑體" pitchFamily="34" charset="-120"/>
            </a:endParaRPr>
          </a:p>
        </p:txBody>
      </p:sp>
    </p:spTree>
    <p:extLst>
      <p:ext uri="{BB962C8B-B14F-4D97-AF65-F5344CB8AC3E}">
        <p14:creationId xmlns:p14="http://schemas.microsoft.com/office/powerpoint/2010/main" val="504598845"/>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90423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20469277"/>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51342702"/>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7782969"/>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598239466"/>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88965368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7289261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604360674"/>
      </p:ext>
    </p:extLst>
  </p:cSld>
  <p:clrMapOvr>
    <a:masterClrMapping/>
  </p:clrMapOvr>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640938172"/>
      </p:ext>
    </p:extLst>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2009663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FC8D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solidFill>
                  <a:schemeClr val="bg1"/>
                </a:solidFill>
                <a:cs typeface="Segoe UI" pitchFamily="34" charset="0"/>
              </a:rPr>
              <a:t>© </a:t>
            </a:r>
            <a:r>
              <a:rPr lang="en-US" sz="525" dirty="0" smtClean="0">
                <a:solidFill>
                  <a:schemeClr val="bg1"/>
                </a:solidFill>
                <a:cs typeface="Segoe UI" pitchFamily="34" charset="0"/>
              </a:rPr>
              <a:t>2014 </a:t>
            </a:r>
            <a:r>
              <a:rPr lang="en-US" sz="525" dirty="0">
                <a:solidFill>
                  <a:schemeClr val="bg1"/>
                </a:solidFill>
                <a:cs typeface="Segoe UI" pitchFamily="34" charset="0"/>
              </a:rPr>
              <a:t>Microsoft Corporation. All rights reserved</a:t>
            </a:r>
            <a:r>
              <a:rPr lang="en-US" sz="525"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6817" y="3065214"/>
            <a:ext cx="3384376" cy="724982"/>
          </a:xfrm>
          <a:prstGeom prst="rect">
            <a:avLst/>
          </a:prstGeom>
        </p:spPr>
      </p:pic>
      <p:pic>
        <p:nvPicPr>
          <p:cNvPr id="4" name="Picture 3"/>
          <p:cNvPicPr>
            <a:picLocks noChangeAspect="1"/>
          </p:cNvPicPr>
          <p:nvPr userDrawn="1"/>
        </p:nvPicPr>
        <p:blipFill>
          <a:blip r:embed="rId3"/>
          <a:stretch>
            <a:fillRect/>
          </a:stretch>
        </p:blipFill>
        <p:spPr>
          <a:xfrm>
            <a:off x="3076955" y="0"/>
            <a:ext cx="6257782" cy="1265014"/>
          </a:xfrm>
          <a:prstGeom prst="rect">
            <a:avLst/>
          </a:prstGeom>
        </p:spPr>
      </p:pic>
      <p:grpSp>
        <p:nvGrpSpPr>
          <p:cNvPr id="6" name="Group 5"/>
          <p:cNvGrpSpPr/>
          <p:nvPr userDrawn="1"/>
        </p:nvGrpSpPr>
        <p:grpSpPr>
          <a:xfrm>
            <a:off x="6607497" y="112886"/>
            <a:ext cx="2621905" cy="804752"/>
            <a:chOff x="775109" y="216117"/>
            <a:chExt cx="2621905" cy="804752"/>
          </a:xfrm>
        </p:grpSpPr>
        <p:sp>
          <p:nvSpPr>
            <p:cNvPr id="7" name="Rectangle 6"/>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8" name="Rectangle 7"/>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3106263203"/>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185241597"/>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348051281"/>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59853863"/>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25605935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8101410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86682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50857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8283282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97212" y="233153"/>
            <a:ext cx="8530926"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97212" y="1476624"/>
            <a:ext cx="8530926"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31433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9944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3405046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C8D0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4182" t="1" r="27917" b="-1280"/>
          <a:stretch/>
        </p:blipFill>
        <p:spPr>
          <a:xfrm>
            <a:off x="5648956" y="18112"/>
            <a:ext cx="3672408" cy="472926"/>
          </a:xfrm>
          <a:prstGeom prst="rect">
            <a:avLst/>
          </a:prstGeom>
        </p:spPr>
      </p:pic>
      <p:grpSp>
        <p:nvGrpSpPr>
          <p:cNvPr id="11" name="Group 10"/>
          <p:cNvGrpSpPr/>
          <p:nvPr userDrawn="1"/>
        </p:nvGrpSpPr>
        <p:grpSpPr>
          <a:xfrm>
            <a:off x="6607497" y="112886"/>
            <a:ext cx="2621905" cy="804752"/>
            <a:chOff x="775109" y="216117"/>
            <a:chExt cx="2621905" cy="804752"/>
          </a:xfrm>
        </p:grpSpPr>
        <p:sp>
          <p:nvSpPr>
            <p:cNvPr id="12" name="Rectangle 11"/>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3" name="Rectangle 12"/>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grpSp>
        <p:nvGrpSpPr>
          <p:cNvPr id="7" name="Group 6"/>
          <p:cNvGrpSpPr/>
          <p:nvPr userDrawn="1"/>
        </p:nvGrpSpPr>
        <p:grpSpPr>
          <a:xfrm>
            <a:off x="54769" y="5659824"/>
            <a:ext cx="9768253" cy="861774"/>
            <a:chOff x="7596" y="1020525"/>
            <a:chExt cx="9768253" cy="861774"/>
          </a:xfrm>
        </p:grpSpPr>
        <p:sp>
          <p:nvSpPr>
            <p:cNvPr id="6" name="Rectangle 5"/>
            <p:cNvSpPr/>
            <p:nvPr userDrawn="1"/>
          </p:nvSpPr>
          <p:spPr>
            <a:xfrm>
              <a:off x="7596" y="1020525"/>
              <a:ext cx="5882219" cy="861774"/>
            </a:xfrm>
            <a:prstGeom prst="rect">
              <a:avLst/>
            </a:prstGeom>
          </p:spPr>
          <p:txBody>
            <a:bodyPr wrap="square" lIns="182880">
              <a:spAutoFit/>
            </a:bodyPr>
            <a:lstStyle/>
            <a:p>
              <a:pPr marL="0" lvl="1" algn="ctr" defTabSz="913916">
                <a:lnSpc>
                  <a:spcPts val="3000"/>
                </a:lnSpc>
                <a:tabLst>
                  <a:tab pos="1791887" algn="l"/>
                </a:tabLst>
              </a:pPr>
              <a:r>
                <a:rPr lang="en-US" sz="2400" b="0" dirty="0" err="1" smtClean="0">
                  <a:solidFill>
                    <a:schemeClr val="bg1"/>
                  </a:solidFill>
                  <a:ea typeface="Segoe UI" pitchFamily="34" charset="0"/>
                  <a:cs typeface="Segoe UI" pitchFamily="34" charset="0"/>
                </a:rPr>
                <a:t>TechDays</a:t>
              </a:r>
              <a:r>
                <a:rPr lang="en-US" sz="2400" b="0" dirty="0" smtClean="0">
                  <a:solidFill>
                    <a:schemeClr val="bg1"/>
                  </a:solidFill>
                  <a:ea typeface="Segoe UI" pitchFamily="34" charset="0"/>
                  <a:cs typeface="Segoe UI" pitchFamily="34" charset="0"/>
                </a:rPr>
                <a:t> 2015 </a:t>
              </a:r>
              <a:r>
                <a:rPr lang="zh-TW" altLang="en-US" sz="2400" b="0" dirty="0" smtClean="0">
                  <a:solidFill>
                    <a:schemeClr val="bg1"/>
                  </a:solidFill>
                  <a:ea typeface="Segoe UI" pitchFamily="34" charset="0"/>
                  <a:cs typeface="Segoe UI" pitchFamily="34" charset="0"/>
                </a:rPr>
                <a:t>課程影片及簡報檔載點</a:t>
              </a:r>
              <a:endParaRPr lang="en-US" altLang="zh-TW" sz="2400" b="0" dirty="0" smtClean="0">
                <a:solidFill>
                  <a:schemeClr val="bg1"/>
                </a:solidFill>
                <a:ea typeface="Segoe UI" pitchFamily="34" charset="0"/>
                <a:cs typeface="Segoe UI" pitchFamily="34" charset="0"/>
              </a:endParaRPr>
            </a:p>
            <a:p>
              <a:pPr marL="0" lvl="1" algn="ctr" defTabSz="913916">
                <a:lnSpc>
                  <a:spcPts val="3000"/>
                </a:lnSpc>
                <a:tabLst>
                  <a:tab pos="1791887" algn="l"/>
                </a:tabLst>
              </a:pPr>
              <a:r>
                <a:rPr lang="en-US" altLang="zh-TW" sz="2400" b="0" dirty="0" smtClean="0">
                  <a:solidFill>
                    <a:schemeClr val="bg1"/>
                  </a:solidFill>
                  <a:ea typeface="Segoe UI" pitchFamily="34" charset="0"/>
                  <a:cs typeface="Segoe UI" pitchFamily="34" charset="0"/>
                </a:rPr>
                <a:t>(</a:t>
              </a:r>
              <a:r>
                <a:rPr lang="zh-TW" altLang="en-US" sz="2400" b="0" dirty="0" smtClean="0">
                  <a:solidFill>
                    <a:schemeClr val="bg1"/>
                  </a:solidFill>
                  <a:ea typeface="Segoe UI" pitchFamily="34" charset="0"/>
                  <a:cs typeface="Segoe UI" pitchFamily="34" charset="0"/>
                </a:rPr>
                <a:t> 將於九月底陸續釋出 </a:t>
              </a:r>
              <a:r>
                <a:rPr lang="en-US" altLang="zh-TW" sz="2400" b="0" dirty="0" smtClean="0">
                  <a:solidFill>
                    <a:schemeClr val="bg1"/>
                  </a:solidFill>
                  <a:ea typeface="Segoe UI" pitchFamily="34" charset="0"/>
                  <a:cs typeface="Segoe UI" pitchFamily="34" charset="0"/>
                </a:rPr>
                <a:t>)</a:t>
              </a:r>
            </a:p>
          </p:txBody>
        </p:sp>
        <p:sp>
          <p:nvSpPr>
            <p:cNvPr id="158" name="Rectangle 157"/>
            <p:cNvSpPr/>
            <p:nvPr userDrawn="1"/>
          </p:nvSpPr>
          <p:spPr>
            <a:xfrm>
              <a:off x="6751513" y="1163389"/>
              <a:ext cx="3024336" cy="461665"/>
            </a:xfrm>
            <a:prstGeom prst="rect">
              <a:avLst/>
            </a:prstGeom>
          </p:spPr>
          <p:txBody>
            <a:bodyPr wrap="square">
              <a:spAutoFit/>
            </a:bodyPr>
            <a:lstStyle/>
            <a:p>
              <a:pPr algn="l" defTabSz="913916"/>
              <a:r>
                <a:rPr lang="en-US" altLang="zh-TW" sz="2400" b="1" u="sng" dirty="0" smtClean="0">
                  <a:solidFill>
                    <a:srgbClr val="FF0000"/>
                  </a:solidFill>
                </a:rPr>
                <a:t>aka.ms/td2015</a:t>
              </a:r>
              <a:endParaRPr lang="en-US" altLang="zh-TW" sz="2400" b="1" u="sng" dirty="0">
                <a:solidFill>
                  <a:srgbClr val="FF0000"/>
                </a:solidFill>
              </a:endParaRPr>
            </a:p>
          </p:txBody>
        </p:sp>
        <p:sp>
          <p:nvSpPr>
            <p:cNvPr id="214" name="Chevron 213"/>
            <p:cNvSpPr/>
            <p:nvPr userDrawn="1"/>
          </p:nvSpPr>
          <p:spPr bwMode="auto">
            <a:xfrm>
              <a:off x="5908998" y="1179343"/>
              <a:ext cx="329054" cy="422302"/>
            </a:xfrm>
            <a:prstGeom prst="chevron">
              <a:avLst/>
            </a:prstGeom>
            <a:solidFill>
              <a:srgbClr val="FFE5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Chevron 215"/>
            <p:cNvSpPr/>
            <p:nvPr userDrawn="1"/>
          </p:nvSpPr>
          <p:spPr bwMode="auto">
            <a:xfrm>
              <a:off x="6278443" y="1196350"/>
              <a:ext cx="329054" cy="422302"/>
            </a:xfrm>
            <a:prstGeom prst="chevron">
              <a:avLst/>
            </a:prstGeom>
            <a:solidFill>
              <a:srgbClr val="FFE5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userDrawn="1"/>
        </p:nvGrpSpPr>
        <p:grpSpPr>
          <a:xfrm>
            <a:off x="262889" y="1297221"/>
            <a:ext cx="8781258" cy="3928233"/>
            <a:chOff x="262889" y="1297221"/>
            <a:chExt cx="8781258" cy="3928233"/>
          </a:xfrm>
        </p:grpSpPr>
        <p:sp>
          <p:nvSpPr>
            <p:cNvPr id="47" name="Rectangle 46"/>
            <p:cNvSpPr/>
            <p:nvPr userDrawn="1"/>
          </p:nvSpPr>
          <p:spPr>
            <a:xfrm>
              <a:off x="837320" y="4818705"/>
              <a:ext cx="3333566" cy="400110"/>
            </a:xfrm>
            <a:prstGeom prst="rect">
              <a:avLst/>
            </a:prstGeom>
          </p:spPr>
          <p:txBody>
            <a:bodyPr wrap="square">
              <a:spAutoFit/>
            </a:bodyPr>
            <a:lstStyle/>
            <a:p>
              <a:pPr rtl="0"/>
              <a:r>
                <a:rPr lang="zh-TW" altLang="en-US" sz="2000" dirty="0" smtClean="0">
                  <a:solidFill>
                    <a:srgbClr val="2D3970"/>
                  </a:solidFill>
                  <a:latin typeface="微軟正黑體" panose="020B0604030504040204" pitchFamily="34" charset="-120"/>
                  <a:ea typeface="微軟正黑體" panose="020B0604030504040204" pitchFamily="34" charset="-120"/>
                </a:rPr>
                <a:t>免費線上課程及簡報檔下載</a:t>
              </a:r>
            </a:p>
          </p:txBody>
        </p:sp>
        <p:pic>
          <p:nvPicPr>
            <p:cNvPr id="1026" name="Picture 2" descr="http://mvastorage.microsoft.com/public/images/MVA-share-logo.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74189" y="2409426"/>
              <a:ext cx="889535" cy="8895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7713" y="2185679"/>
              <a:ext cx="674512" cy="1224136"/>
            </a:xfrm>
            <a:prstGeom prst="rect">
              <a:avLst/>
            </a:prstGeom>
          </p:spPr>
        </p:pic>
        <p:pic>
          <p:nvPicPr>
            <p:cNvPr id="1050" name="Picture 104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86511" y="2420590"/>
              <a:ext cx="894988" cy="894988"/>
            </a:xfrm>
            <a:prstGeom prst="rect">
              <a:avLst/>
            </a:prstGeom>
          </p:spPr>
        </p:pic>
        <p:pic>
          <p:nvPicPr>
            <p:cNvPr id="1051" name="Picture 105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09281" y="2420441"/>
              <a:ext cx="889140" cy="889140"/>
            </a:xfrm>
            <a:prstGeom prst="rect">
              <a:avLst/>
            </a:prstGeom>
          </p:spPr>
        </p:pic>
        <p:grpSp>
          <p:nvGrpSpPr>
            <p:cNvPr id="146" name="Group 145"/>
            <p:cNvGrpSpPr/>
            <p:nvPr userDrawn="1"/>
          </p:nvGrpSpPr>
          <p:grpSpPr>
            <a:xfrm>
              <a:off x="329638" y="2025670"/>
              <a:ext cx="8593872" cy="1678682"/>
              <a:chOff x="342102" y="1924568"/>
              <a:chExt cx="8593872" cy="1678682"/>
            </a:xfrm>
          </p:grpSpPr>
          <p:grpSp>
            <p:nvGrpSpPr>
              <p:cNvPr id="135" name="Group 134"/>
              <p:cNvGrpSpPr/>
              <p:nvPr userDrawn="1"/>
            </p:nvGrpSpPr>
            <p:grpSpPr>
              <a:xfrm>
                <a:off x="342102" y="1946753"/>
                <a:ext cx="1919404" cy="1652230"/>
                <a:chOff x="342102" y="1946753"/>
                <a:chExt cx="1919404" cy="1652230"/>
              </a:xfrm>
            </p:grpSpPr>
            <p:sp>
              <p:nvSpPr>
                <p:cNvPr id="115" name="Hexagon 114"/>
                <p:cNvSpPr/>
                <p:nvPr userDrawn="1"/>
              </p:nvSpPr>
              <p:spPr bwMode="auto">
                <a:xfrm>
                  <a:off x="347097" y="1946753"/>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p:cNvCxnSpPr/>
                <p:nvPr userDrawn="1"/>
              </p:nvCxnSpPr>
              <p:spPr>
                <a:xfrm flipH="1">
                  <a:off x="342735" y="1959998"/>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115" idx="2"/>
                </p:cNvCxnSpPr>
                <p:nvPr userDrawn="1"/>
              </p:nvCxnSpPr>
              <p:spPr>
                <a:xfrm>
                  <a:off x="342102" y="2757172"/>
                  <a:ext cx="417583" cy="839934"/>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720660" y="3596470"/>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userDrawn="1"/>
            </p:nvGrpSpPr>
            <p:grpSpPr>
              <a:xfrm>
                <a:off x="2564543" y="1924568"/>
                <a:ext cx="1914409" cy="1678682"/>
                <a:chOff x="2564543" y="1924568"/>
                <a:chExt cx="1914409" cy="1678682"/>
              </a:xfrm>
            </p:grpSpPr>
            <p:sp>
              <p:nvSpPr>
                <p:cNvPr id="119" name="Hexagon 118"/>
                <p:cNvSpPr/>
                <p:nvPr userDrawn="1"/>
              </p:nvSpPr>
              <p:spPr bwMode="auto">
                <a:xfrm>
                  <a:off x="2564543" y="1924568"/>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31" name="Straight Connector 130"/>
                <p:cNvCxnSpPr>
                  <a:stCxn id="119" idx="1"/>
                  <a:endCxn id="119" idx="2"/>
                </p:cNvCxnSpPr>
                <p:nvPr userDrawn="1"/>
              </p:nvCxnSpPr>
              <p:spPr>
                <a:xfrm flipH="1">
                  <a:off x="2977131" y="3574921"/>
                  <a:ext cx="1089233" cy="0"/>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69975" y="2766982"/>
                  <a:ext cx="416246" cy="8346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055051" y="2766982"/>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userDrawn="1"/>
            </p:nvGrpSpPr>
            <p:grpSpPr>
              <a:xfrm>
                <a:off x="4786054" y="1924569"/>
                <a:ext cx="1920972" cy="1652865"/>
                <a:chOff x="4786054" y="1924569"/>
                <a:chExt cx="1920972" cy="1652865"/>
              </a:xfrm>
            </p:grpSpPr>
            <p:sp>
              <p:nvSpPr>
                <p:cNvPr id="121" name="Hexagon 120"/>
                <p:cNvSpPr/>
                <p:nvPr userDrawn="1"/>
              </p:nvSpPr>
              <p:spPr bwMode="auto">
                <a:xfrm>
                  <a:off x="4786054" y="1924569"/>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p:cNvCxnSpPr/>
                <p:nvPr userDrawn="1"/>
              </p:nvCxnSpPr>
              <p:spPr>
                <a:xfrm flipH="1">
                  <a:off x="5217745" y="3574921"/>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6287349" y="2739847"/>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6294438" y="1946753"/>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3" name="Hexagon 122"/>
              <p:cNvSpPr/>
              <p:nvPr userDrawn="1"/>
            </p:nvSpPr>
            <p:spPr bwMode="auto">
              <a:xfrm>
                <a:off x="7009374" y="1946753"/>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5" name="Straight Connector 124"/>
              <p:cNvCxnSpPr/>
              <p:nvPr userDrawn="1"/>
            </p:nvCxnSpPr>
            <p:spPr>
              <a:xfrm flipH="1">
                <a:off x="7446815" y="1946753"/>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p:cNvGrpSpPr/>
              <p:nvPr userDrawn="1"/>
            </p:nvGrpSpPr>
            <p:grpSpPr>
              <a:xfrm>
                <a:off x="8516297" y="1959998"/>
                <a:ext cx="419677" cy="1629362"/>
                <a:chOff x="6439749" y="2099153"/>
                <a:chExt cx="419677" cy="1629362"/>
              </a:xfrm>
            </p:grpSpPr>
            <p:cxnSp>
              <p:nvCxnSpPr>
                <p:cNvPr id="182" name="Straight Connector 181"/>
                <p:cNvCxnSpPr/>
                <p:nvPr userDrawn="1"/>
              </p:nvCxnSpPr>
              <p:spPr>
                <a:xfrm flipH="1">
                  <a:off x="6439749" y="2892247"/>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446838" y="2099153"/>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userDrawn="1"/>
          </p:nvGrpSpPr>
          <p:grpSpPr>
            <a:xfrm>
              <a:off x="262889" y="3839595"/>
              <a:ext cx="8766191" cy="871008"/>
              <a:chOff x="379694" y="5716805"/>
              <a:chExt cx="8766191" cy="871008"/>
            </a:xfrm>
          </p:grpSpPr>
          <p:grpSp>
            <p:nvGrpSpPr>
              <p:cNvPr id="65" name="Group 64"/>
              <p:cNvGrpSpPr/>
              <p:nvPr userDrawn="1"/>
            </p:nvGrpSpPr>
            <p:grpSpPr>
              <a:xfrm>
                <a:off x="379694" y="5808325"/>
                <a:ext cx="2267823" cy="750236"/>
                <a:chOff x="379694" y="5808325"/>
                <a:chExt cx="2267823" cy="750236"/>
              </a:xfrm>
            </p:grpSpPr>
            <p:sp>
              <p:nvSpPr>
                <p:cNvPr id="75" name="Rectangle 74"/>
                <p:cNvSpPr/>
                <p:nvPr userDrawn="1"/>
              </p:nvSpPr>
              <p:spPr bwMode="auto">
                <a:xfrm>
                  <a:off x="412227" y="5816989"/>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userDrawn="1"/>
              </p:nvSpPr>
              <p:spPr>
                <a:xfrm>
                  <a:off x="379694" y="5808325"/>
                  <a:ext cx="2267823" cy="646331"/>
                </a:xfrm>
                <a:prstGeom prst="rect">
                  <a:avLst/>
                </a:prstGeom>
              </p:spPr>
              <p:txBody>
                <a:bodyPr wrap="square">
                  <a:spAutoFit/>
                </a:bodyPr>
                <a:lstStyle/>
                <a:p>
                  <a:pPr algn="l" defTabSz="913916"/>
                  <a:r>
                    <a:rPr lang="en-US" altLang="zh-TW" sz="1800" b="0" u="sng" dirty="0" smtClean="0">
                      <a:solidFill>
                        <a:srgbClr val="FFC000"/>
                      </a:solidFill>
                    </a:rPr>
                    <a:t>Channel</a:t>
                  </a:r>
                  <a:r>
                    <a:rPr lang="en-US" altLang="zh-TW" sz="1800" b="0" u="sng" baseline="0" dirty="0" smtClean="0">
                      <a:solidFill>
                        <a:srgbClr val="FFC000"/>
                      </a:solidFill>
                    </a:rPr>
                    <a:t> 9</a:t>
                  </a:r>
                  <a:endParaRPr lang="en-US" altLang="zh-TW" sz="1800" b="0" u="sng" baseline="0" dirty="0" smtClean="0">
                    <a:solidFill>
                      <a:srgbClr val="FC8D00"/>
                    </a:solidFill>
                  </a:endParaRPr>
                </a:p>
                <a:p>
                  <a:pPr algn="l" defTabSz="913916"/>
                  <a:r>
                    <a:rPr lang="en-US" altLang="zh-TW" sz="1800" b="0" u="sng" kern="1200" dirty="0" smtClean="0">
                      <a:solidFill>
                        <a:srgbClr val="FC8D00"/>
                      </a:solidFill>
                      <a:latin typeface="+mn-lt"/>
                      <a:ea typeface="+mn-ea"/>
                      <a:cs typeface="+mn-cs"/>
                    </a:rPr>
                    <a:t>aka.ms/c9-learning</a:t>
                  </a:r>
                </a:p>
              </p:txBody>
            </p:sp>
          </p:grpSp>
          <p:grpSp>
            <p:nvGrpSpPr>
              <p:cNvPr id="66" name="Group 65"/>
              <p:cNvGrpSpPr/>
              <p:nvPr userDrawn="1"/>
            </p:nvGrpSpPr>
            <p:grpSpPr>
              <a:xfrm>
                <a:off x="4824066" y="5716805"/>
                <a:ext cx="2298193" cy="871008"/>
                <a:chOff x="4672738" y="5664046"/>
                <a:chExt cx="2298193" cy="871008"/>
              </a:xfrm>
            </p:grpSpPr>
            <p:sp>
              <p:nvSpPr>
                <p:cNvPr id="73" name="Rectangle 72"/>
                <p:cNvSpPr/>
                <p:nvPr userDrawn="1"/>
              </p:nvSpPr>
              <p:spPr bwMode="auto">
                <a:xfrm>
                  <a:off x="4683005"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userDrawn="1"/>
              </p:nvSpPr>
              <p:spPr>
                <a:xfrm>
                  <a:off x="4672738" y="5664046"/>
                  <a:ext cx="2298193" cy="871008"/>
                </a:xfrm>
                <a:prstGeom prst="rect">
                  <a:avLst/>
                </a:prstGeom>
                <a:noFill/>
              </p:spPr>
              <p:txBody>
                <a:bodyPr wrap="none" lIns="182880" tIns="146304" rIns="182880" bIns="146304" rtlCol="0">
                  <a:spAutoFit/>
                </a:bodyPr>
                <a:lstStyle/>
                <a:p>
                  <a:pPr>
                    <a:lnSpc>
                      <a:spcPct val="90000"/>
                    </a:lnSpc>
                    <a:spcAft>
                      <a:spcPts val="600"/>
                    </a:spcAft>
                  </a:pPr>
                  <a:r>
                    <a:rPr lang="en-US" altLang="zh-TW" sz="1800" dirty="0" smtClean="0">
                      <a:solidFill>
                        <a:srgbClr val="FFC000"/>
                      </a:solidFill>
                      <a:hlinkClick r:id="rId7"/>
                    </a:rPr>
                    <a:t>MSDN </a:t>
                  </a:r>
                  <a:r>
                    <a:rPr lang="zh-TW" altLang="en-US" sz="1800" dirty="0" smtClean="0">
                      <a:solidFill>
                        <a:srgbClr val="FFC000"/>
                      </a:solidFill>
                      <a:hlinkClick r:id="rId7"/>
                    </a:rPr>
                    <a:t>台灣</a:t>
                  </a:r>
                  <a:endParaRPr lang="en-US" altLang="zh-TW" sz="1800" dirty="0" smtClean="0">
                    <a:solidFill>
                      <a:srgbClr val="FFC000"/>
                    </a:solidFill>
                    <a:hlinkClick r:id="rId7"/>
                  </a:endParaRPr>
                </a:p>
                <a:p>
                  <a:pPr>
                    <a:lnSpc>
                      <a:spcPct val="90000"/>
                    </a:lnSpc>
                    <a:spcAft>
                      <a:spcPts val="600"/>
                    </a:spcAft>
                  </a:pPr>
                  <a:r>
                    <a:rPr lang="en-US" altLang="zh-TW" sz="1800" dirty="0" smtClean="0">
                      <a:solidFill>
                        <a:srgbClr val="FFC000"/>
                      </a:solidFill>
                      <a:hlinkClick r:id="rId7"/>
                    </a:rPr>
                    <a:t>aka.ms/</a:t>
                  </a:r>
                  <a:r>
                    <a:rPr lang="en-US" altLang="zh-TW" sz="1800" dirty="0" err="1" smtClean="0">
                      <a:solidFill>
                        <a:srgbClr val="FFC000"/>
                      </a:solidFill>
                      <a:hlinkClick r:id="rId7"/>
                    </a:rPr>
                    <a:t>msdntw</a:t>
                  </a:r>
                  <a:r>
                    <a:rPr lang="en-US" altLang="zh-TW" sz="1800" dirty="0" smtClean="0">
                      <a:solidFill>
                        <a:srgbClr val="FFC000"/>
                      </a:solidFill>
                      <a:hlinkClick r:id="rId7"/>
                    </a:rPr>
                    <a:t>-fb</a:t>
                  </a:r>
                  <a:endParaRPr lang="zh-TW" altLang="en-US" sz="1800" dirty="0" smtClean="0">
                    <a:solidFill>
                      <a:srgbClr val="FFC000"/>
                    </a:solidFill>
                  </a:endParaRPr>
                </a:p>
              </p:txBody>
            </p:sp>
          </p:grpSp>
          <p:grpSp>
            <p:nvGrpSpPr>
              <p:cNvPr id="67" name="Group 66"/>
              <p:cNvGrpSpPr/>
              <p:nvPr userDrawn="1"/>
            </p:nvGrpSpPr>
            <p:grpSpPr>
              <a:xfrm>
                <a:off x="7042745" y="5716805"/>
                <a:ext cx="2103140" cy="871008"/>
                <a:chOff x="6891417" y="5664046"/>
                <a:chExt cx="2103140" cy="871008"/>
              </a:xfrm>
            </p:grpSpPr>
            <p:sp>
              <p:nvSpPr>
                <p:cNvPr id="71" name="Rectangle 70"/>
                <p:cNvSpPr/>
                <p:nvPr userDrawn="1"/>
              </p:nvSpPr>
              <p:spPr bwMode="auto">
                <a:xfrm>
                  <a:off x="6896431"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userDrawn="1"/>
              </p:nvSpPr>
              <p:spPr>
                <a:xfrm>
                  <a:off x="6891417" y="5664046"/>
                  <a:ext cx="1911870" cy="871008"/>
                </a:xfrm>
                <a:prstGeom prst="rect">
                  <a:avLst/>
                </a:prstGeom>
                <a:noFill/>
              </p:spPr>
              <p:txBody>
                <a:bodyPr wrap="none" lIns="182880" tIns="146304" rIns="182880" bIns="146304" rtlCol="0">
                  <a:spAutoFit/>
                </a:bodyPr>
                <a:lstStyle/>
                <a:p>
                  <a:pPr>
                    <a:lnSpc>
                      <a:spcPct val="90000"/>
                    </a:lnSpc>
                    <a:spcAft>
                      <a:spcPts val="600"/>
                    </a:spcAft>
                  </a:pPr>
                  <a:r>
                    <a:rPr lang="en-US" altLang="zh-TW" sz="1800" dirty="0" smtClean="0">
                      <a:solidFill>
                        <a:srgbClr val="FFC000"/>
                      </a:solidFill>
                      <a:hlinkClick r:id="rId8"/>
                    </a:rPr>
                    <a:t>TechNet </a:t>
                  </a:r>
                  <a:r>
                    <a:rPr lang="zh-TW" altLang="en-US" sz="1800" dirty="0" smtClean="0">
                      <a:solidFill>
                        <a:srgbClr val="FFC000"/>
                      </a:solidFill>
                      <a:hlinkClick r:id="rId8"/>
                    </a:rPr>
                    <a:t>台灣</a:t>
                  </a:r>
                  <a:endParaRPr lang="en-US" altLang="zh-TW" sz="1800" dirty="0" smtClean="0">
                    <a:solidFill>
                      <a:srgbClr val="FFC000"/>
                    </a:solidFill>
                    <a:hlinkClick r:id="rId8"/>
                  </a:endParaRPr>
                </a:p>
                <a:p>
                  <a:pPr>
                    <a:lnSpc>
                      <a:spcPct val="90000"/>
                    </a:lnSpc>
                    <a:spcAft>
                      <a:spcPts val="600"/>
                    </a:spcAft>
                  </a:pPr>
                  <a:r>
                    <a:rPr lang="en-US" altLang="zh-TW" sz="1800" dirty="0" smtClean="0">
                      <a:solidFill>
                        <a:srgbClr val="FFC000"/>
                      </a:solidFill>
                      <a:hlinkClick r:id="rId8"/>
                    </a:rPr>
                    <a:t>aka.ms/</a:t>
                  </a:r>
                  <a:r>
                    <a:rPr lang="en-US" altLang="zh-TW" sz="1800" dirty="0" err="1" smtClean="0">
                      <a:solidFill>
                        <a:srgbClr val="FFC000"/>
                      </a:solidFill>
                      <a:hlinkClick r:id="rId8"/>
                    </a:rPr>
                    <a:t>tntw</a:t>
                  </a:r>
                  <a:r>
                    <a:rPr lang="en-US" altLang="zh-TW" sz="1800" dirty="0" smtClean="0">
                      <a:solidFill>
                        <a:srgbClr val="FFC000"/>
                      </a:solidFill>
                      <a:hlinkClick r:id="rId8"/>
                    </a:rPr>
                    <a:t>-fb</a:t>
                  </a:r>
                  <a:endParaRPr lang="zh-TW" altLang="en-US" sz="1800" dirty="0" smtClean="0">
                    <a:solidFill>
                      <a:srgbClr val="FFC000"/>
                    </a:solidFill>
                  </a:endParaRPr>
                </a:p>
              </p:txBody>
            </p:sp>
          </p:grpSp>
          <p:grpSp>
            <p:nvGrpSpPr>
              <p:cNvPr id="68" name="Group 67"/>
              <p:cNvGrpSpPr/>
              <p:nvPr userDrawn="1"/>
            </p:nvGrpSpPr>
            <p:grpSpPr>
              <a:xfrm>
                <a:off x="2620908" y="5801409"/>
                <a:ext cx="2098126" cy="757152"/>
                <a:chOff x="2469580" y="5748650"/>
                <a:chExt cx="2098126" cy="757152"/>
              </a:xfrm>
            </p:grpSpPr>
            <p:sp>
              <p:nvSpPr>
                <p:cNvPr id="69" name="Rectangle 68"/>
                <p:cNvSpPr/>
                <p:nvPr userDrawn="1"/>
              </p:nvSpPr>
              <p:spPr bwMode="auto">
                <a:xfrm>
                  <a:off x="2469580"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userDrawn="1"/>
              </p:nvSpPr>
              <p:spPr>
                <a:xfrm>
                  <a:off x="2522799" y="5748650"/>
                  <a:ext cx="1667025" cy="646331"/>
                </a:xfrm>
                <a:prstGeom prst="rect">
                  <a:avLst/>
                </a:prstGeom>
              </p:spPr>
              <p:txBody>
                <a:bodyPr wrap="square">
                  <a:spAutoFit/>
                </a:bodyPr>
                <a:lstStyle/>
                <a:p>
                  <a:pPr algn="l" defTabSz="913916"/>
                  <a:r>
                    <a:rPr lang="en-US" altLang="zh-TW" sz="1800" b="0" u="none" dirty="0" smtClean="0">
                      <a:solidFill>
                        <a:srgbClr val="FC8D00"/>
                      </a:solidFill>
                      <a:hlinkClick r:id="rId9"/>
                    </a:rPr>
                    <a:t>MVA</a:t>
                  </a:r>
                </a:p>
                <a:p>
                  <a:pPr algn="l" defTabSz="913916"/>
                  <a:r>
                    <a:rPr lang="en-US" altLang="zh-TW" sz="1800" u="sng" dirty="0" smtClean="0">
                      <a:solidFill>
                        <a:srgbClr val="FC8D00"/>
                      </a:solidFill>
                      <a:hlinkClick r:id="rId9"/>
                    </a:rPr>
                    <a:t>mva.ms </a:t>
                  </a:r>
                  <a:endParaRPr lang="en-US" altLang="zh-TW" sz="1800" u="sng" dirty="0">
                    <a:solidFill>
                      <a:srgbClr val="FC8D00"/>
                    </a:solidFill>
                  </a:endParaRPr>
                </a:p>
              </p:txBody>
            </p:sp>
          </p:grpSp>
        </p:grpSp>
        <p:sp>
          <p:nvSpPr>
            <p:cNvPr id="78" name="Rectangle 77"/>
            <p:cNvSpPr/>
            <p:nvPr userDrawn="1"/>
          </p:nvSpPr>
          <p:spPr>
            <a:xfrm>
              <a:off x="4885423" y="4825344"/>
              <a:ext cx="1767721" cy="400110"/>
            </a:xfrm>
            <a:prstGeom prst="rect">
              <a:avLst/>
            </a:prstGeom>
          </p:spPr>
          <p:txBody>
            <a:bodyPr wrap="square">
              <a:spAutoFit/>
            </a:bodyPr>
            <a:lstStyle/>
            <a:p>
              <a:pPr rtl="0"/>
              <a:r>
                <a:rPr lang="zh-TW" altLang="en-US" sz="2000" dirty="0" smtClean="0">
                  <a:solidFill>
                    <a:srgbClr val="2D3970"/>
                  </a:solidFill>
                  <a:latin typeface="微軟正黑體" panose="020B0604030504040204" pitchFamily="34" charset="-120"/>
                  <a:ea typeface="微軟正黑體" panose="020B0604030504040204" pitchFamily="34" charset="-120"/>
                </a:rPr>
                <a:t>開發人員社群</a:t>
              </a:r>
            </a:p>
          </p:txBody>
        </p:sp>
        <p:sp>
          <p:nvSpPr>
            <p:cNvPr id="79" name="Rectangle 78"/>
            <p:cNvSpPr/>
            <p:nvPr userDrawn="1"/>
          </p:nvSpPr>
          <p:spPr>
            <a:xfrm>
              <a:off x="7021991" y="4825344"/>
              <a:ext cx="2022156" cy="400110"/>
            </a:xfrm>
            <a:prstGeom prst="rect">
              <a:avLst/>
            </a:prstGeom>
          </p:spPr>
          <p:txBody>
            <a:bodyPr wrap="square">
              <a:spAutoFit/>
            </a:bodyPr>
            <a:lstStyle/>
            <a:p>
              <a:pPr rtl="0"/>
              <a:r>
                <a:rPr lang="en-US" altLang="zh-TW" sz="2000" dirty="0" smtClean="0">
                  <a:solidFill>
                    <a:srgbClr val="2D3970"/>
                  </a:solidFill>
                  <a:latin typeface="微軟正黑體" panose="020B0604030504040204" pitchFamily="34" charset="-120"/>
                  <a:ea typeface="微軟正黑體" panose="020B0604030504040204" pitchFamily="34" charset="-120"/>
                </a:rPr>
                <a:t>IT</a:t>
              </a:r>
              <a:r>
                <a:rPr lang="zh-TW" altLang="en-US" sz="2000" dirty="0" smtClean="0">
                  <a:solidFill>
                    <a:srgbClr val="2D3970"/>
                  </a:solidFill>
                  <a:latin typeface="微軟正黑體" panose="020B0604030504040204" pitchFamily="34" charset="-120"/>
                  <a:ea typeface="微軟正黑體" panose="020B0604030504040204" pitchFamily="34" charset="-120"/>
                </a:rPr>
                <a:t> 專業人員社群</a:t>
              </a:r>
            </a:p>
          </p:txBody>
        </p:sp>
        <p:sp>
          <p:nvSpPr>
            <p:cNvPr id="80" name="Rectangle 79"/>
            <p:cNvSpPr/>
            <p:nvPr userDrawn="1"/>
          </p:nvSpPr>
          <p:spPr>
            <a:xfrm>
              <a:off x="1192239" y="1297221"/>
              <a:ext cx="6787778" cy="477054"/>
            </a:xfrm>
            <a:prstGeom prst="rect">
              <a:avLst/>
            </a:prstGeom>
          </p:spPr>
          <p:txBody>
            <a:bodyPr wrap="square" lIns="182880">
              <a:spAutoFit/>
            </a:bodyPr>
            <a:lstStyle/>
            <a:p>
              <a:pPr marL="0" marR="0" lvl="1" indent="0" algn="ctr" defTabSz="913916" rtl="0" eaLnBrk="1" fontAlgn="auto" latinLnBrk="0" hangingPunct="1">
                <a:lnSpc>
                  <a:spcPts val="3000"/>
                </a:lnSpc>
                <a:spcBef>
                  <a:spcPts val="0"/>
                </a:spcBef>
                <a:spcAft>
                  <a:spcPts val="0"/>
                </a:spcAft>
                <a:buClrTx/>
                <a:buSzTx/>
                <a:buFontTx/>
                <a:buNone/>
                <a:tabLst>
                  <a:tab pos="1791887" algn="l"/>
                </a:tabLst>
                <a:defRPr/>
              </a:pPr>
              <a:r>
                <a:rPr lang="en-US" altLang="zh-TW" sz="2800" b="1" dirty="0" smtClean="0">
                  <a:solidFill>
                    <a:schemeClr val="bg1"/>
                  </a:solidFill>
                  <a:ea typeface="Segoe UI" pitchFamily="34" charset="0"/>
                  <a:cs typeface="Segoe UI" pitchFamily="34" charset="0"/>
                </a:rPr>
                <a:t>- </a:t>
              </a:r>
              <a:r>
                <a:rPr lang="zh-TW" altLang="en-US" sz="2800" b="1" dirty="0" smtClean="0">
                  <a:solidFill>
                    <a:schemeClr val="bg1"/>
                  </a:solidFill>
                  <a:ea typeface="Segoe UI" pitchFamily="34" charset="0"/>
                  <a:cs typeface="Segoe UI" pitchFamily="34" charset="0"/>
                </a:rPr>
                <a:t>您不可不知的微軟四大核心學習資源 </a:t>
              </a:r>
              <a:r>
                <a:rPr lang="en-US" altLang="zh-TW" sz="2800" b="1" dirty="0" smtClean="0">
                  <a:solidFill>
                    <a:schemeClr val="bg1"/>
                  </a:solidFill>
                  <a:ea typeface="Segoe UI" pitchFamily="34" charset="0"/>
                  <a:cs typeface="Segoe UI" pitchFamily="34" charset="0"/>
                </a:rPr>
                <a:t>-</a:t>
              </a:r>
              <a:endParaRPr lang="en-US" sz="2800"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9152960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C8D00"/>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srcRect l="14182" t="1" r="27917" b="-1280"/>
          <a:stretch/>
        </p:blipFill>
        <p:spPr>
          <a:xfrm>
            <a:off x="5648956" y="18112"/>
            <a:ext cx="3672408" cy="472926"/>
          </a:xfrm>
          <a:prstGeom prst="rect">
            <a:avLst/>
          </a:prstGeom>
        </p:spPr>
      </p:pic>
      <p:sp>
        <p:nvSpPr>
          <p:cNvPr id="3" name="Rectangle 2"/>
          <p:cNvSpPr/>
          <p:nvPr userDrawn="1"/>
        </p:nvSpPr>
        <p:spPr bwMode="auto">
          <a:xfrm>
            <a:off x="274638" y="2117165"/>
            <a:ext cx="6400800" cy="3667680"/>
          </a:xfrm>
          <a:prstGeom prst="rect">
            <a:avLst/>
          </a:prstGeom>
          <a:solidFill>
            <a:srgbClr val="E557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6400800" cy="1837298"/>
          </a:xfrm>
          <a:noFill/>
        </p:spPr>
        <p:txBody>
          <a:bodyPr lIns="146304" tIns="91440" rIns="146304" bIns="91440" anchor="t" anchorCtr="0"/>
          <a:lstStyle>
            <a:lvl1pPr>
              <a:defRPr sz="4800" spc="-75"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6240429"/>
            <a:ext cx="1280587" cy="27432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088" y="6241265"/>
            <a:ext cx="1276684" cy="273484"/>
          </a:xfrm>
          <a:prstGeom prst="rect">
            <a:avLst/>
          </a:prstGeom>
        </p:spPr>
      </p:pic>
      <p:grpSp>
        <p:nvGrpSpPr>
          <p:cNvPr id="16" name="Group 15"/>
          <p:cNvGrpSpPr/>
          <p:nvPr userDrawn="1"/>
        </p:nvGrpSpPr>
        <p:grpSpPr>
          <a:xfrm>
            <a:off x="6607497" y="112886"/>
            <a:ext cx="2621905" cy="804752"/>
            <a:chOff x="775109" y="216117"/>
            <a:chExt cx="2621905" cy="804752"/>
          </a:xfrm>
        </p:grpSpPr>
        <p:sp>
          <p:nvSpPr>
            <p:cNvPr id="17" name="Rectangle 16"/>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8" name="Rectangle 17"/>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357608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FC8D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87" cy="27432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088" y="6241265"/>
            <a:ext cx="1276684" cy="273484"/>
          </a:xfrm>
          <a:prstGeom prst="rect">
            <a:avLst/>
          </a:prstGeom>
        </p:spPr>
      </p:pic>
      <p:pic>
        <p:nvPicPr>
          <p:cNvPr id="11" name="Picture 10"/>
          <p:cNvPicPr>
            <a:picLocks noChangeAspect="1"/>
          </p:cNvPicPr>
          <p:nvPr userDrawn="1"/>
        </p:nvPicPr>
        <p:blipFill rotWithShape="1">
          <a:blip r:embed="rId4"/>
          <a:srcRect l="14182" t="1" r="27917" b="-1280"/>
          <a:stretch/>
        </p:blipFill>
        <p:spPr>
          <a:xfrm>
            <a:off x="5648956" y="18112"/>
            <a:ext cx="3672408" cy="472926"/>
          </a:xfrm>
          <a:prstGeom prst="rect">
            <a:avLst/>
          </a:prstGeom>
        </p:spPr>
      </p:pic>
      <p:grpSp>
        <p:nvGrpSpPr>
          <p:cNvPr id="14" name="Group 13"/>
          <p:cNvGrpSpPr/>
          <p:nvPr userDrawn="1"/>
        </p:nvGrpSpPr>
        <p:grpSpPr>
          <a:xfrm>
            <a:off x="6607497" y="112886"/>
            <a:ext cx="2621905" cy="804752"/>
            <a:chOff x="775109" y="216117"/>
            <a:chExt cx="2621905" cy="804752"/>
          </a:xfrm>
        </p:grpSpPr>
        <p:sp>
          <p:nvSpPr>
            <p:cNvPr id="15" name="Rectangle 14"/>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6" name="Rectangle 15"/>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grpSp>
        <p:nvGrpSpPr>
          <p:cNvPr id="7" name="Group 6"/>
          <p:cNvGrpSpPr/>
          <p:nvPr userDrawn="1"/>
        </p:nvGrpSpPr>
        <p:grpSpPr>
          <a:xfrm>
            <a:off x="6607497" y="112886"/>
            <a:ext cx="2621905" cy="804752"/>
            <a:chOff x="775109" y="216117"/>
            <a:chExt cx="2621905" cy="804752"/>
          </a:xfrm>
        </p:grpSpPr>
        <p:sp>
          <p:nvSpPr>
            <p:cNvPr id="8" name="Rectangle 7"/>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9" name="Rectangle 8"/>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FE56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grpSp>
        <p:nvGrpSpPr>
          <p:cNvPr id="6" name="Group 5"/>
          <p:cNvGrpSpPr/>
          <p:nvPr userDrawn="1"/>
        </p:nvGrpSpPr>
        <p:grpSpPr>
          <a:xfrm>
            <a:off x="6607497" y="112886"/>
            <a:ext cx="2621905" cy="804752"/>
            <a:chOff x="775109" y="216117"/>
            <a:chExt cx="2621905" cy="804752"/>
          </a:xfrm>
        </p:grpSpPr>
        <p:sp>
          <p:nvSpPr>
            <p:cNvPr id="7" name="Rectangle 6"/>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8" name="Rectangle 7"/>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grpSp>
        <p:nvGrpSpPr>
          <p:cNvPr id="12" name="Group 11"/>
          <p:cNvGrpSpPr/>
          <p:nvPr userDrawn="1"/>
        </p:nvGrpSpPr>
        <p:grpSpPr>
          <a:xfrm>
            <a:off x="6535489" y="112886"/>
            <a:ext cx="2621905" cy="804752"/>
            <a:chOff x="6535489" y="112886"/>
            <a:chExt cx="2621905" cy="804752"/>
          </a:xfrm>
        </p:grpSpPr>
        <p:sp>
          <p:nvSpPr>
            <p:cNvPr id="13" name="Rectangle 12"/>
            <p:cNvSpPr/>
            <p:nvPr userDrawn="1"/>
          </p:nvSpPr>
          <p:spPr bwMode="auto">
            <a:xfrm>
              <a:off x="6535489" y="112886"/>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endParaRPr>
            </a:p>
          </p:txBody>
        </p:sp>
        <p:sp>
          <p:nvSpPr>
            <p:cNvPr id="14" name="Rectangle 13"/>
            <p:cNvSpPr/>
            <p:nvPr userDrawn="1"/>
          </p:nvSpPr>
          <p:spPr bwMode="auto">
            <a:xfrm>
              <a:off x="6709123" y="677287"/>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Taiwan 2015</a:t>
              </a:r>
            </a:p>
          </p:txBody>
        </p:sp>
      </p:grpSp>
      <p:pic>
        <p:nvPicPr>
          <p:cNvPr id="7" name="Picture 6"/>
          <p:cNvPicPr>
            <a:picLocks noChangeAspect="1"/>
          </p:cNvPicPr>
          <p:nvPr userDrawn="1"/>
        </p:nvPicPr>
        <p:blipFill>
          <a:blip r:embed="rId2"/>
          <a:stretch>
            <a:fillRect/>
          </a:stretch>
        </p:blipFill>
        <p:spPr>
          <a:xfrm>
            <a:off x="3076955" y="0"/>
            <a:ext cx="6257782" cy="1265014"/>
          </a:xfrm>
          <a:prstGeom prst="rect">
            <a:avLst/>
          </a:prstGeom>
        </p:spPr>
      </p:pic>
      <p:grpSp>
        <p:nvGrpSpPr>
          <p:cNvPr id="8" name="Group 7"/>
          <p:cNvGrpSpPr/>
          <p:nvPr userDrawn="1"/>
        </p:nvGrpSpPr>
        <p:grpSpPr>
          <a:xfrm>
            <a:off x="6607497" y="112886"/>
            <a:ext cx="2621905" cy="804752"/>
            <a:chOff x="775109" y="216117"/>
            <a:chExt cx="2621905" cy="804752"/>
          </a:xfrm>
        </p:grpSpPr>
        <p:sp>
          <p:nvSpPr>
            <p:cNvPr id="9" name="Rectangle 8"/>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0" name="Rectangle 9"/>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E4A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grpSp>
        <p:nvGrpSpPr>
          <p:cNvPr id="6" name="Group 5"/>
          <p:cNvGrpSpPr/>
          <p:nvPr userDrawn="1"/>
        </p:nvGrpSpPr>
        <p:grpSpPr>
          <a:xfrm>
            <a:off x="6607497" y="112886"/>
            <a:ext cx="2621905" cy="804752"/>
            <a:chOff x="775109" y="216117"/>
            <a:chExt cx="2621905" cy="804752"/>
          </a:xfrm>
        </p:grpSpPr>
        <p:sp>
          <p:nvSpPr>
            <p:cNvPr id="7" name="Rectangle 6"/>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8" name="Rectangle 7"/>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D512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grpSp>
        <p:nvGrpSpPr>
          <p:cNvPr id="6" name="Group 5"/>
          <p:cNvGrpSpPr/>
          <p:nvPr userDrawn="1"/>
        </p:nvGrpSpPr>
        <p:grpSpPr>
          <a:xfrm>
            <a:off x="6607497" y="112886"/>
            <a:ext cx="2621905" cy="804752"/>
            <a:chOff x="775109" y="216117"/>
            <a:chExt cx="2621905" cy="804752"/>
          </a:xfrm>
        </p:grpSpPr>
        <p:sp>
          <p:nvSpPr>
            <p:cNvPr id="9" name="Rectangle 8"/>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0" name="Rectangle 9"/>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solidFill>
                  <a:srgbClr val="FFFF00"/>
                </a:solidFill>
              </a:defRPr>
            </a:lvl1pPr>
            <a:lvl2pPr marL="0" indent="0">
              <a:buFontTx/>
              <a:buNone/>
              <a:defRPr sz="2000">
                <a:solidFill>
                  <a:schemeClr val="bg1"/>
                </a:solidFill>
              </a:defRPr>
            </a:lvl2pPr>
            <a:lvl3pPr marL="171427" indent="0">
              <a:buNone/>
              <a:defRPr>
                <a:solidFill>
                  <a:schemeClr val="bg1"/>
                </a:solidFill>
              </a:defRPr>
            </a:lvl3pPr>
            <a:lvl4pPr marL="342854" indent="0">
              <a:buNone/>
              <a:defRPr>
                <a:solidFill>
                  <a:schemeClr val="bg1"/>
                </a:solidFill>
              </a:defRPr>
            </a:lvl4pPr>
            <a:lvl5pPr marL="514281" indent="0">
              <a:buNone/>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C8D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solidFill>
                  <a:srgbClr val="FFFF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6110840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173808" indent="0">
              <a:buNone/>
              <a:tabLst/>
              <a:defRPr sz="2000">
                <a:solidFill>
                  <a:schemeClr val="bg1"/>
                </a:solidFill>
              </a:defRPr>
            </a:lvl3pPr>
            <a:lvl4pPr marL="345235" indent="0">
              <a:buNone/>
              <a:defRPr>
                <a:solidFill>
                  <a:schemeClr val="bg1"/>
                </a:solidFill>
              </a:defRPr>
            </a:lvl4pPr>
            <a:lvl5pPr marL="514281" indent="0">
              <a:buNone/>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173808" indent="0">
              <a:buNone/>
              <a:tabLst/>
              <a:defRPr sz="2000">
                <a:solidFill>
                  <a:schemeClr val="bg1"/>
                </a:solidFill>
              </a:defRPr>
            </a:lvl3pPr>
            <a:lvl4pPr marL="345235" indent="0">
              <a:buNone/>
              <a:defRPr>
                <a:solidFill>
                  <a:schemeClr val="bg1"/>
                </a:solidFill>
              </a:defRPr>
            </a:lvl4pPr>
            <a:lvl5pPr marL="514281" indent="0">
              <a:buNone/>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
        <p:nvSpPr>
          <p:cNvPr id="4" name="Text Placeholder 3"/>
          <p:cNvSpPr>
            <a:spLocks noGrp="1"/>
          </p:cNvSpPr>
          <p:nvPr>
            <p:ph type="body" sz="quarter" idx="10"/>
          </p:nvPr>
        </p:nvSpPr>
        <p:spPr>
          <a:xfrm>
            <a:off x="274638" y="1212849"/>
            <a:ext cx="4206240" cy="2357568"/>
          </a:xfrm>
        </p:spPr>
        <p:txBody>
          <a:bodyPr wrap="square">
            <a:spAutoFit/>
          </a:bodyPr>
          <a:lstStyle>
            <a:lvl1pPr marL="0" indent="0">
              <a:spcBef>
                <a:spcPts val="918"/>
              </a:spcBef>
              <a:buClr>
                <a:schemeClr val="tx1"/>
              </a:buClr>
              <a:buFont typeface="Wingdings" pitchFamily="2" charset="2"/>
              <a:buNone/>
              <a:defRPr sz="3200">
                <a:solidFill>
                  <a:srgbClr val="FFFF00"/>
                </a:solidFill>
              </a:defRPr>
            </a:lvl1pPr>
            <a:lvl2pPr marL="0" indent="0">
              <a:buNone/>
              <a:defRPr sz="2000">
                <a:solidFill>
                  <a:schemeClr val="bg1"/>
                </a:solidFill>
              </a:defRPr>
            </a:lvl2pPr>
            <a:lvl3pPr marL="173808" indent="0">
              <a:buNone/>
              <a:tabLst/>
              <a:defRPr sz="2000">
                <a:solidFill>
                  <a:schemeClr val="bg1"/>
                </a:solidFill>
              </a:defRPr>
            </a:lvl3pPr>
            <a:lvl4pPr marL="345235" indent="0">
              <a:buNone/>
              <a:defRPr>
                <a:solidFill>
                  <a:schemeClr val="bg1"/>
                </a:solidFill>
              </a:defRPr>
            </a:lvl4pPr>
            <a:lvl5pPr marL="514281" indent="0">
              <a:buNone/>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solidFill>
                  <a:srgbClr val="FFFF00"/>
                </a:solidFill>
              </a:defRPr>
            </a:lvl1pPr>
            <a:lvl2pPr marL="0" indent="0">
              <a:buNone/>
              <a:defRPr sz="2000">
                <a:solidFill>
                  <a:schemeClr val="bg1"/>
                </a:solidFill>
              </a:defRPr>
            </a:lvl2pPr>
            <a:lvl3pPr marL="173808" indent="0">
              <a:buNone/>
              <a:tabLst/>
              <a:defRPr sz="2000">
                <a:solidFill>
                  <a:schemeClr val="bg1"/>
                </a:solidFill>
              </a:defRPr>
            </a:lvl3pPr>
            <a:lvl4pPr marL="345235" indent="0">
              <a:buNone/>
              <a:defRPr>
                <a:solidFill>
                  <a:schemeClr val="bg1"/>
                </a:solidFill>
              </a:defRPr>
            </a:lvl4pPr>
            <a:lvl5pPr marL="514281" indent="0">
              <a:buNone/>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5822" y="349004"/>
            <a:ext cx="8777287" cy="917575"/>
          </a:xfrm>
        </p:spPr>
        <p:txBody>
          <a:bodyPr/>
          <a:lstStyle>
            <a:lvl1pPr>
              <a:defRPr>
                <a:solidFill>
                  <a:schemeClr val="bg1"/>
                </a:solidFill>
              </a:defRPr>
            </a:lvl1pPr>
          </a:lstStyle>
          <a:p>
            <a:r>
              <a:rPr lang="en-US" altLang="zh-TW" dirty="0" smtClean="0"/>
              <a:t>Click to edit Master title style</a:t>
            </a:r>
            <a:endParaRPr lang="en-US" dirty="0"/>
          </a:p>
        </p:txBody>
      </p:sp>
      <p:sp>
        <p:nvSpPr>
          <p:cNvPr id="4" name="Text Placeholder 3"/>
          <p:cNvSpPr>
            <a:spLocks noGrp="1"/>
          </p:cNvSpPr>
          <p:nvPr>
            <p:ph type="body" sz="quarter" idx="10"/>
          </p:nvPr>
        </p:nvSpPr>
        <p:spPr>
          <a:xfrm>
            <a:off x="235393" y="1265014"/>
            <a:ext cx="4206240" cy="2357568"/>
          </a:xfrm>
        </p:spPr>
        <p:txBody>
          <a:bodyPr wrap="square">
            <a:spAutoFit/>
          </a:bodyPr>
          <a:lstStyle>
            <a:lvl1pPr marL="457200" indent="-457200">
              <a:spcBef>
                <a:spcPts val="918"/>
              </a:spcBef>
              <a:buClr>
                <a:schemeClr val="bg1"/>
              </a:buClr>
              <a:buSzPct val="70000"/>
              <a:buFont typeface="Arial" panose="020B0604020202020204" pitchFamily="34" charset="0"/>
              <a:buChar char="•"/>
              <a:defRPr sz="3200">
                <a:solidFill>
                  <a:schemeClr val="bg1"/>
                </a:solidFill>
              </a:defRPr>
            </a:lvl1pPr>
            <a:lvl2pPr marL="398321" indent="-174873">
              <a:defRPr sz="2000">
                <a:solidFill>
                  <a:schemeClr val="bg1"/>
                </a:solidFill>
              </a:defRPr>
            </a:lvl2pPr>
            <a:lvl3pPr marL="524619" indent="-126297">
              <a:tabLst/>
              <a:defRPr sz="2000">
                <a:solidFill>
                  <a:schemeClr val="bg1"/>
                </a:solidFill>
              </a:defRPr>
            </a:lvl3pPr>
            <a:lvl4pPr marL="660630" indent="-136012">
              <a:defRPr>
                <a:solidFill>
                  <a:schemeClr val="bg1"/>
                </a:solidFill>
              </a:defRPr>
            </a:lvl4pPr>
            <a:lvl5pPr marL="786928" indent="-126297">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5" name="Text Placeholder 3"/>
          <p:cNvSpPr>
            <a:spLocks noGrp="1"/>
          </p:cNvSpPr>
          <p:nvPr>
            <p:ph type="body" sz="quarter" idx="11" hasCustomPrompt="1"/>
          </p:nvPr>
        </p:nvSpPr>
        <p:spPr>
          <a:xfrm>
            <a:off x="4807297" y="1265014"/>
            <a:ext cx="4206240" cy="2357568"/>
          </a:xfrm>
        </p:spPr>
        <p:txBody>
          <a:bodyPr wrap="square">
            <a:spAutoFit/>
          </a:bodyPr>
          <a:lstStyle>
            <a:lvl1pPr marL="457200" indent="-457200">
              <a:spcBef>
                <a:spcPts val="918"/>
              </a:spcBef>
              <a:buClr>
                <a:schemeClr val="bg1"/>
              </a:buClr>
              <a:buSzPct val="70000"/>
              <a:buFont typeface="Arial" panose="020B0604020202020204" pitchFamily="34" charset="0"/>
              <a:buChar char="•"/>
              <a:defRPr sz="3200">
                <a:solidFill>
                  <a:schemeClr val="bg1"/>
                </a:solidFill>
              </a:defRPr>
            </a:lvl1pPr>
            <a:lvl2pPr marL="398321" indent="-174873">
              <a:defRPr sz="2000">
                <a:solidFill>
                  <a:schemeClr val="bg1"/>
                </a:solidFill>
              </a:defRPr>
            </a:lvl2pPr>
            <a:lvl3pPr marL="524619" indent="-126297">
              <a:tabLst/>
              <a:defRPr sz="2000">
                <a:solidFill>
                  <a:schemeClr val="bg1"/>
                </a:solidFill>
              </a:defRPr>
            </a:lvl3pPr>
            <a:lvl4pPr marL="660630" indent="-136012">
              <a:defRPr>
                <a:solidFill>
                  <a:schemeClr val="bg1"/>
                </a:solidFill>
              </a:defRPr>
            </a:lvl4pPr>
            <a:lvl5pPr marL="786928" indent="-126297">
              <a:tabLst/>
              <a:defRPr>
                <a:solidFill>
                  <a:schemeClr val="bg1"/>
                </a:solidFill>
              </a:defRPr>
            </a:lvl5pPr>
          </a:lstStyle>
          <a:p>
            <a:pPr lvl="0"/>
            <a:r>
              <a:rPr lang="en-US" altLang="zh-TW" dirty="0" smtClean="0"/>
              <a:t>Click to edit Master </a:t>
            </a:r>
            <a:r>
              <a:rPr lang="zh-TW" altLang="en-US" dirty="0" smtClean="0"/>
              <a:t>            </a:t>
            </a:r>
            <a:r>
              <a:rPr lang="en-US" altLang="zh-TW" dirty="0" smtClean="0"/>
              <a:t>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457200" indent="-457200">
              <a:spcBef>
                <a:spcPts val="918"/>
              </a:spcBef>
              <a:buClr>
                <a:srgbClr val="FFFF00"/>
              </a:buClr>
              <a:buSzPct val="70000"/>
              <a:buFont typeface="Arial" panose="020B0604020202020204" pitchFamily="34" charset="0"/>
              <a:buChar char="•"/>
              <a:defRPr lang="en-US" altLang="zh-TW" sz="3200" kern="1200" spc="0" baseline="0" dirty="0" smtClean="0">
                <a:solidFill>
                  <a:srgbClr val="FFFF00"/>
                </a:solidFill>
                <a:latin typeface="+mj-lt"/>
                <a:ea typeface="+mn-ea"/>
                <a:cs typeface="+mn-cs"/>
              </a:defRPr>
            </a:lvl1pPr>
            <a:lvl2pPr marL="398321" indent="-174873">
              <a:defRPr sz="2000">
                <a:solidFill>
                  <a:schemeClr val="bg1"/>
                </a:solidFill>
              </a:defRPr>
            </a:lvl2pPr>
            <a:lvl3pPr marL="524619" indent="-126297">
              <a:tabLst/>
              <a:defRPr sz="2000">
                <a:solidFill>
                  <a:schemeClr val="bg1"/>
                </a:solidFill>
              </a:defRPr>
            </a:lvl3pPr>
            <a:lvl4pPr marL="660630" indent="-136012">
              <a:defRPr>
                <a:solidFill>
                  <a:schemeClr val="bg1"/>
                </a:solidFill>
              </a:defRPr>
            </a:lvl4pPr>
            <a:lvl5pPr marL="786928" indent="-126297">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457200" indent="-457200">
              <a:spcBef>
                <a:spcPts val="918"/>
              </a:spcBef>
              <a:buClr>
                <a:srgbClr val="FFFF00"/>
              </a:buClr>
              <a:buFont typeface="Arial" panose="020B0604020202020204" pitchFamily="34" charset="0"/>
              <a:buChar char="•"/>
              <a:defRPr sz="3200">
                <a:solidFill>
                  <a:srgbClr val="FFFF00"/>
                </a:solidFill>
              </a:defRPr>
            </a:lvl1pPr>
            <a:lvl2pPr marL="398321" indent="-174873">
              <a:defRPr sz="2000">
                <a:solidFill>
                  <a:schemeClr val="bg1"/>
                </a:solidFill>
              </a:defRPr>
            </a:lvl2pPr>
            <a:lvl3pPr marL="524619" indent="-126297">
              <a:tabLst/>
              <a:defRPr sz="2000">
                <a:solidFill>
                  <a:schemeClr val="bg1"/>
                </a:solidFill>
              </a:defRPr>
            </a:lvl3pPr>
            <a:lvl4pPr marL="660630" indent="-136012">
              <a:defRPr>
                <a:solidFill>
                  <a:schemeClr val="bg1"/>
                </a:solidFill>
              </a:defRPr>
            </a:lvl4pPr>
            <a:lvl5pPr marL="786928" indent="-126297">
              <a:tabLst/>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C8D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076955" y="0"/>
            <a:ext cx="6257782" cy="1265014"/>
          </a:xfrm>
          <a:prstGeom prst="rect">
            <a:avLst/>
          </a:prstGeom>
        </p:spPr>
      </p:pic>
      <p:grpSp>
        <p:nvGrpSpPr>
          <p:cNvPr id="3" name="Group 2"/>
          <p:cNvGrpSpPr/>
          <p:nvPr userDrawn="1"/>
        </p:nvGrpSpPr>
        <p:grpSpPr>
          <a:xfrm>
            <a:off x="6607497" y="112886"/>
            <a:ext cx="2621905" cy="804752"/>
            <a:chOff x="775109" y="216117"/>
            <a:chExt cx="2621905" cy="804752"/>
          </a:xfrm>
        </p:grpSpPr>
        <p:sp>
          <p:nvSpPr>
            <p:cNvPr id="4" name="Rectangle 3"/>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5" name="Rectangle 4"/>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E5570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rgbClr val="D512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37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E76B3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veloper Code Layout">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C8D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solidFill>
                  <a:schemeClr val="bg1"/>
                </a:solidFill>
                <a:latin typeface="Consolas" panose="020B0609020204030204" pitchFamily="49" charset="0"/>
                <a:cs typeface="Consolas" panose="020B0609020204030204" pitchFamily="49" charset="0"/>
              </a:defRPr>
            </a:lvl1pPr>
            <a:lvl2pPr marL="259880" indent="0">
              <a:buNone/>
              <a:defRPr>
                <a:solidFill>
                  <a:schemeClr val="bg1"/>
                </a:solidFill>
                <a:latin typeface="Consolas" panose="020B0609020204030204" pitchFamily="49" charset="0"/>
                <a:cs typeface="Consolas" panose="020B0609020204030204" pitchFamily="49" charset="0"/>
              </a:defRPr>
            </a:lvl2pPr>
            <a:lvl3pPr marL="438397" indent="0">
              <a:buNone/>
              <a:defRPr>
                <a:solidFill>
                  <a:schemeClr val="bg1"/>
                </a:solidFill>
                <a:latin typeface="Consolas" panose="020B0609020204030204" pitchFamily="49" charset="0"/>
                <a:cs typeface="Consolas" panose="020B0609020204030204" pitchFamily="49" charset="0"/>
              </a:defRPr>
            </a:lvl3pPr>
            <a:lvl4pPr marL="610841" indent="0">
              <a:buNone/>
              <a:defRPr>
                <a:solidFill>
                  <a:schemeClr val="bg1"/>
                </a:solidFill>
                <a:latin typeface="Consolas" panose="020B0609020204030204" pitchFamily="49" charset="0"/>
                <a:cs typeface="Consolas" panose="020B0609020204030204" pitchFamily="49" charset="0"/>
              </a:defRPr>
            </a:lvl4pPr>
            <a:lvl5pPr marL="788143" indent="0">
              <a:buNone/>
              <a:defRPr>
                <a:solidFill>
                  <a:schemeClr val="bg1"/>
                </a:solidFill>
                <a:latin typeface="Consolas" panose="020B0609020204030204" pitchFamily="49" charset="0"/>
                <a:cs typeface="Consolas" panose="020B0609020204030204" pitchFamily="49" charset="0"/>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51114725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b="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41514266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6pt Header w/Subtext">
    <p:bg>
      <p:bgPr>
        <a:solidFill>
          <a:srgbClr val="FC8D0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342871" y="6565392"/>
            <a:ext cx="2952499" cy="137160"/>
          </a:xfrm>
          <a:prstGeom prst="rect">
            <a:avLst/>
          </a:prstGeom>
        </p:spPr>
        <p:txBody>
          <a:bodyPr/>
          <a:lstStyle>
            <a:lvl1pPr>
              <a:defRPr>
                <a:solidFill>
                  <a:schemeClr val="bg1"/>
                </a:solidFill>
              </a:defRPr>
            </a:lvl1pPr>
          </a:lstStyle>
          <a:p>
            <a:r>
              <a:rPr lang="en-US" dirty="0" smtClean="0"/>
              <a:t>Microsoft Confidential</a:t>
            </a:r>
            <a:endParaRPr lang="en-US" dirty="0"/>
          </a:p>
        </p:txBody>
      </p:sp>
      <p:sp>
        <p:nvSpPr>
          <p:cNvPr id="3" name="Slide Number Placeholder 2"/>
          <p:cNvSpPr>
            <a:spLocks noGrp="1"/>
          </p:cNvSpPr>
          <p:nvPr>
            <p:ph type="sldNum" sz="quarter" idx="13"/>
          </p:nvPr>
        </p:nvSpPr>
        <p:spPr>
          <a:xfrm>
            <a:off x="8695586" y="6565392"/>
            <a:ext cx="425017" cy="137160"/>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05962" y="355512"/>
            <a:ext cx="4800191" cy="567848"/>
          </a:xfrm>
        </p:spPr>
        <p:txBody>
          <a:bodyPr lIns="146304" tIns="109728" rIns="146304" bIns="109728" anchor="t" anchorCtr="0"/>
          <a:lstStyle>
            <a:lvl1pPr marL="0" indent="0">
              <a:lnSpc>
                <a:spcPts val="2700"/>
              </a:lnSpc>
              <a:buFontTx/>
              <a:buNone/>
              <a:defRPr sz="2700">
                <a:solidFill>
                  <a:schemeClr val="bg1"/>
                </a:solidFill>
                <a:latin typeface="+mj-lt"/>
              </a:defRPr>
            </a:lvl1pPr>
            <a:lvl2pPr marL="257116" indent="0">
              <a:buFontTx/>
              <a:buNone/>
              <a:defRPr sz="2700">
                <a:latin typeface="Segoe Pro Light"/>
              </a:defRPr>
            </a:lvl2pPr>
            <a:lvl3pPr marL="428526" indent="0">
              <a:buFontTx/>
              <a:buNone/>
              <a:defRPr sz="2700">
                <a:latin typeface="Segoe Pro Light"/>
              </a:defRPr>
            </a:lvl3pPr>
            <a:lvl4pPr marL="599936" indent="0">
              <a:buFontTx/>
              <a:buNone/>
              <a:defRPr sz="2700">
                <a:latin typeface="Segoe Pro Light"/>
              </a:defRPr>
            </a:lvl4pPr>
            <a:lvl5pPr marL="771346" indent="0">
              <a:buFontTx/>
              <a:buNone/>
              <a:defRPr sz="2700">
                <a:latin typeface="Segoe Pro Light"/>
              </a:defRPr>
            </a:lvl5pPr>
          </a:lstStyle>
          <a:p>
            <a:pPr lvl="0"/>
            <a:r>
              <a:rPr lang="en-US" dirty="0" smtClean="0"/>
              <a:t>Click to edit Master text styles</a:t>
            </a:r>
          </a:p>
        </p:txBody>
      </p:sp>
      <p:sp>
        <p:nvSpPr>
          <p:cNvPr id="11" name="Text Placeholder 10"/>
          <p:cNvSpPr>
            <a:spLocks noGrp="1"/>
          </p:cNvSpPr>
          <p:nvPr>
            <p:ph type="body" sz="quarter" idx="14"/>
          </p:nvPr>
        </p:nvSpPr>
        <p:spPr>
          <a:xfrm>
            <a:off x="205961" y="2125663"/>
            <a:ext cx="2400118" cy="1036181"/>
          </a:xfrm>
        </p:spPr>
        <p:txBody>
          <a:bodyPr/>
          <a:lstStyle>
            <a:lvl1pPr marL="0" indent="0">
              <a:lnSpc>
                <a:spcPct val="100000"/>
              </a:lnSpc>
              <a:spcBef>
                <a:spcPts val="0"/>
              </a:spcBef>
              <a:spcAft>
                <a:spcPts val="2250"/>
              </a:spcAft>
              <a:buNone/>
              <a:defRPr sz="1350">
                <a:solidFill>
                  <a:schemeClr val="bg1"/>
                </a:solidFill>
                <a:latin typeface="+mn-lt"/>
              </a:defRPr>
            </a:lvl1pPr>
            <a:lvl2pPr marL="2381" indent="0">
              <a:lnSpc>
                <a:spcPts val="1087"/>
              </a:lnSpc>
              <a:spcBef>
                <a:spcPts val="0"/>
              </a:spcBef>
              <a:spcAft>
                <a:spcPts val="900"/>
              </a:spcAft>
              <a:buNone/>
              <a:defRPr sz="975" b="1">
                <a:solidFill>
                  <a:schemeClr val="bg1"/>
                </a:solidFill>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836928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997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354" indent="0">
              <a:buNone/>
              <a:defRPr sz="1530">
                <a:gradFill>
                  <a:gsLst>
                    <a:gs pos="100000">
                      <a:schemeClr val="bg2"/>
                    </a:gs>
                    <a:gs pos="6000">
                      <a:schemeClr val="bg2"/>
                    </a:gs>
                  </a:gsLst>
                  <a:lin ang="5400000" scaled="0"/>
                </a:gradFill>
              </a:defRPr>
            </a:lvl3pPr>
            <a:lvl4pPr marL="349849" indent="0">
              <a:buNone/>
              <a:defRPr sz="1530">
                <a:gradFill>
                  <a:gsLst>
                    <a:gs pos="100000">
                      <a:schemeClr val="bg2"/>
                    </a:gs>
                    <a:gs pos="6000">
                      <a:schemeClr val="bg2"/>
                    </a:gs>
                  </a:gsLst>
                  <a:lin ang="5400000" scaled="0"/>
                </a:gradFill>
              </a:defRPr>
            </a:lvl4pPr>
            <a:lvl5pPr marL="530848"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7682230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C8D0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4182" t="1" r="27917" b="-1280"/>
          <a:stretch/>
        </p:blipFill>
        <p:spPr>
          <a:xfrm>
            <a:off x="5648956" y="18112"/>
            <a:ext cx="3672408" cy="472926"/>
          </a:xfrm>
          <a:prstGeom prst="rect">
            <a:avLst/>
          </a:prstGeom>
        </p:spPr>
      </p:pic>
      <p:grpSp>
        <p:nvGrpSpPr>
          <p:cNvPr id="11" name="Group 10"/>
          <p:cNvGrpSpPr/>
          <p:nvPr userDrawn="1"/>
        </p:nvGrpSpPr>
        <p:grpSpPr>
          <a:xfrm>
            <a:off x="6607497" y="112886"/>
            <a:ext cx="2621905" cy="804752"/>
            <a:chOff x="775109" y="216117"/>
            <a:chExt cx="2621905" cy="804752"/>
          </a:xfrm>
        </p:grpSpPr>
        <p:sp>
          <p:nvSpPr>
            <p:cNvPr id="12" name="Rectangle 11"/>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3" name="Rectangle 12"/>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grpSp>
        <p:nvGrpSpPr>
          <p:cNvPr id="7" name="Group 6"/>
          <p:cNvGrpSpPr/>
          <p:nvPr userDrawn="1"/>
        </p:nvGrpSpPr>
        <p:grpSpPr>
          <a:xfrm>
            <a:off x="54769" y="5659824"/>
            <a:ext cx="9768253" cy="861774"/>
            <a:chOff x="7596" y="1020525"/>
            <a:chExt cx="9768253" cy="861774"/>
          </a:xfrm>
        </p:grpSpPr>
        <p:sp>
          <p:nvSpPr>
            <p:cNvPr id="6" name="Rectangle 5"/>
            <p:cNvSpPr/>
            <p:nvPr userDrawn="1"/>
          </p:nvSpPr>
          <p:spPr>
            <a:xfrm>
              <a:off x="7596" y="1020525"/>
              <a:ext cx="5882219" cy="861774"/>
            </a:xfrm>
            <a:prstGeom prst="rect">
              <a:avLst/>
            </a:prstGeom>
          </p:spPr>
          <p:txBody>
            <a:bodyPr wrap="square" lIns="182880">
              <a:spAutoFit/>
            </a:bodyPr>
            <a:lstStyle/>
            <a:p>
              <a:pPr marL="0" lvl="1" algn="ctr" defTabSz="913916">
                <a:lnSpc>
                  <a:spcPts val="3000"/>
                </a:lnSpc>
                <a:tabLst>
                  <a:tab pos="1791887" algn="l"/>
                </a:tabLst>
              </a:pPr>
              <a:r>
                <a:rPr lang="en-US" sz="2400" b="0" dirty="0" err="1" smtClean="0">
                  <a:solidFill>
                    <a:schemeClr val="bg1"/>
                  </a:solidFill>
                  <a:ea typeface="Segoe UI" pitchFamily="34" charset="0"/>
                  <a:cs typeface="Segoe UI" pitchFamily="34" charset="0"/>
                </a:rPr>
                <a:t>TechDays</a:t>
              </a:r>
              <a:r>
                <a:rPr lang="en-US" sz="2400" b="0" dirty="0" smtClean="0">
                  <a:solidFill>
                    <a:schemeClr val="bg1"/>
                  </a:solidFill>
                  <a:ea typeface="Segoe UI" pitchFamily="34" charset="0"/>
                  <a:cs typeface="Segoe UI" pitchFamily="34" charset="0"/>
                </a:rPr>
                <a:t> 2015 </a:t>
              </a:r>
              <a:r>
                <a:rPr lang="zh-TW" altLang="en-US" sz="2400" b="0" dirty="0" smtClean="0">
                  <a:solidFill>
                    <a:schemeClr val="bg1"/>
                  </a:solidFill>
                  <a:ea typeface="Segoe UI" pitchFamily="34" charset="0"/>
                  <a:cs typeface="Segoe UI" pitchFamily="34" charset="0"/>
                </a:rPr>
                <a:t>課程影片及簡報檔載點</a:t>
              </a:r>
              <a:endParaRPr lang="en-US" altLang="zh-TW" sz="2400" b="0" dirty="0" smtClean="0">
                <a:solidFill>
                  <a:schemeClr val="bg1"/>
                </a:solidFill>
                <a:ea typeface="Segoe UI" pitchFamily="34" charset="0"/>
                <a:cs typeface="Segoe UI" pitchFamily="34" charset="0"/>
              </a:endParaRPr>
            </a:p>
            <a:p>
              <a:pPr marL="0" lvl="1" algn="ctr" defTabSz="913916">
                <a:lnSpc>
                  <a:spcPts val="3000"/>
                </a:lnSpc>
                <a:tabLst>
                  <a:tab pos="1791887" algn="l"/>
                </a:tabLst>
              </a:pPr>
              <a:r>
                <a:rPr lang="en-US" altLang="zh-TW" sz="2400" b="0" dirty="0" smtClean="0">
                  <a:solidFill>
                    <a:schemeClr val="bg1"/>
                  </a:solidFill>
                  <a:ea typeface="Segoe UI" pitchFamily="34" charset="0"/>
                  <a:cs typeface="Segoe UI" pitchFamily="34" charset="0"/>
                </a:rPr>
                <a:t>(</a:t>
              </a:r>
              <a:r>
                <a:rPr lang="zh-TW" altLang="en-US" sz="2400" b="0" dirty="0" smtClean="0">
                  <a:solidFill>
                    <a:schemeClr val="bg1"/>
                  </a:solidFill>
                  <a:ea typeface="Segoe UI" pitchFamily="34" charset="0"/>
                  <a:cs typeface="Segoe UI" pitchFamily="34" charset="0"/>
                </a:rPr>
                <a:t> 將於九月底陸續釋出 </a:t>
              </a:r>
              <a:r>
                <a:rPr lang="en-US" altLang="zh-TW" sz="2400" b="0" dirty="0" smtClean="0">
                  <a:solidFill>
                    <a:schemeClr val="bg1"/>
                  </a:solidFill>
                  <a:ea typeface="Segoe UI" pitchFamily="34" charset="0"/>
                  <a:cs typeface="Segoe UI" pitchFamily="34" charset="0"/>
                </a:rPr>
                <a:t>)</a:t>
              </a:r>
            </a:p>
          </p:txBody>
        </p:sp>
        <p:sp>
          <p:nvSpPr>
            <p:cNvPr id="158" name="Rectangle 157"/>
            <p:cNvSpPr/>
            <p:nvPr userDrawn="1"/>
          </p:nvSpPr>
          <p:spPr>
            <a:xfrm>
              <a:off x="6751513" y="1163389"/>
              <a:ext cx="3024336" cy="461665"/>
            </a:xfrm>
            <a:prstGeom prst="rect">
              <a:avLst/>
            </a:prstGeom>
          </p:spPr>
          <p:txBody>
            <a:bodyPr wrap="square">
              <a:spAutoFit/>
            </a:bodyPr>
            <a:lstStyle/>
            <a:p>
              <a:pPr algn="l" defTabSz="913916"/>
              <a:r>
                <a:rPr lang="en-US" altLang="zh-TW" sz="2400" b="1" u="sng" dirty="0" smtClean="0">
                  <a:solidFill>
                    <a:srgbClr val="FF0000"/>
                  </a:solidFill>
                </a:rPr>
                <a:t>aka.ms/td2015</a:t>
              </a:r>
              <a:endParaRPr lang="en-US" altLang="zh-TW" sz="2400" b="1" u="sng" dirty="0">
                <a:solidFill>
                  <a:srgbClr val="FF0000"/>
                </a:solidFill>
              </a:endParaRPr>
            </a:p>
          </p:txBody>
        </p:sp>
        <p:sp>
          <p:nvSpPr>
            <p:cNvPr id="214" name="Chevron 213"/>
            <p:cNvSpPr/>
            <p:nvPr userDrawn="1"/>
          </p:nvSpPr>
          <p:spPr bwMode="auto">
            <a:xfrm>
              <a:off x="5908998" y="1179343"/>
              <a:ext cx="329054" cy="422302"/>
            </a:xfrm>
            <a:prstGeom prst="chevron">
              <a:avLst/>
            </a:prstGeom>
            <a:solidFill>
              <a:srgbClr val="FFE5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Chevron 215"/>
            <p:cNvSpPr/>
            <p:nvPr userDrawn="1"/>
          </p:nvSpPr>
          <p:spPr bwMode="auto">
            <a:xfrm>
              <a:off x="6278443" y="1196350"/>
              <a:ext cx="329054" cy="422302"/>
            </a:xfrm>
            <a:prstGeom prst="chevron">
              <a:avLst/>
            </a:prstGeom>
            <a:solidFill>
              <a:srgbClr val="FFE5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userDrawn="1"/>
        </p:nvGrpSpPr>
        <p:grpSpPr>
          <a:xfrm>
            <a:off x="262889" y="1297221"/>
            <a:ext cx="8781258" cy="3928233"/>
            <a:chOff x="262889" y="1297221"/>
            <a:chExt cx="8781258" cy="3928233"/>
          </a:xfrm>
        </p:grpSpPr>
        <p:sp>
          <p:nvSpPr>
            <p:cNvPr id="47" name="Rectangle 46"/>
            <p:cNvSpPr/>
            <p:nvPr userDrawn="1"/>
          </p:nvSpPr>
          <p:spPr>
            <a:xfrm>
              <a:off x="837320" y="4818705"/>
              <a:ext cx="3333566" cy="400110"/>
            </a:xfrm>
            <a:prstGeom prst="rect">
              <a:avLst/>
            </a:prstGeom>
          </p:spPr>
          <p:txBody>
            <a:bodyPr wrap="square">
              <a:spAutoFit/>
            </a:bodyPr>
            <a:lstStyle/>
            <a:p>
              <a:pPr rtl="0"/>
              <a:r>
                <a:rPr lang="zh-TW" altLang="en-US" sz="2000" dirty="0" smtClean="0">
                  <a:solidFill>
                    <a:srgbClr val="2D3970"/>
                  </a:solidFill>
                  <a:latin typeface="微軟正黑體" panose="020B0604030504040204" pitchFamily="34" charset="-120"/>
                  <a:ea typeface="微軟正黑體" panose="020B0604030504040204" pitchFamily="34" charset="-120"/>
                </a:rPr>
                <a:t>免費線上課程及簡報檔下載</a:t>
              </a:r>
            </a:p>
          </p:txBody>
        </p:sp>
        <p:pic>
          <p:nvPicPr>
            <p:cNvPr id="1026" name="Picture 2" descr="http://mvastorage.microsoft.com/public/images/MVA-share-logo.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74189" y="2409426"/>
              <a:ext cx="889535" cy="8895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7713" y="2185679"/>
              <a:ext cx="674512" cy="1224136"/>
            </a:xfrm>
            <a:prstGeom prst="rect">
              <a:avLst/>
            </a:prstGeom>
          </p:spPr>
        </p:pic>
        <p:pic>
          <p:nvPicPr>
            <p:cNvPr id="1050" name="Picture 104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86511" y="2420590"/>
              <a:ext cx="894988" cy="894988"/>
            </a:xfrm>
            <a:prstGeom prst="rect">
              <a:avLst/>
            </a:prstGeom>
          </p:spPr>
        </p:pic>
        <p:pic>
          <p:nvPicPr>
            <p:cNvPr id="1051" name="Picture 105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09281" y="2420441"/>
              <a:ext cx="889140" cy="889140"/>
            </a:xfrm>
            <a:prstGeom prst="rect">
              <a:avLst/>
            </a:prstGeom>
          </p:spPr>
        </p:pic>
        <p:grpSp>
          <p:nvGrpSpPr>
            <p:cNvPr id="146" name="Group 145"/>
            <p:cNvGrpSpPr/>
            <p:nvPr userDrawn="1"/>
          </p:nvGrpSpPr>
          <p:grpSpPr>
            <a:xfrm>
              <a:off x="329638" y="2025670"/>
              <a:ext cx="8593872" cy="1678682"/>
              <a:chOff x="342102" y="1924568"/>
              <a:chExt cx="8593872" cy="1678682"/>
            </a:xfrm>
          </p:grpSpPr>
          <p:grpSp>
            <p:nvGrpSpPr>
              <p:cNvPr id="135" name="Group 134"/>
              <p:cNvGrpSpPr/>
              <p:nvPr userDrawn="1"/>
            </p:nvGrpSpPr>
            <p:grpSpPr>
              <a:xfrm>
                <a:off x="342102" y="1946753"/>
                <a:ext cx="1919404" cy="1652230"/>
                <a:chOff x="342102" y="1946753"/>
                <a:chExt cx="1919404" cy="1652230"/>
              </a:xfrm>
            </p:grpSpPr>
            <p:sp>
              <p:nvSpPr>
                <p:cNvPr id="115" name="Hexagon 114"/>
                <p:cNvSpPr/>
                <p:nvPr userDrawn="1"/>
              </p:nvSpPr>
              <p:spPr bwMode="auto">
                <a:xfrm>
                  <a:off x="347097" y="1946753"/>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p:cNvCxnSpPr/>
                <p:nvPr userDrawn="1"/>
              </p:nvCxnSpPr>
              <p:spPr>
                <a:xfrm flipH="1">
                  <a:off x="342735" y="1959998"/>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115" idx="2"/>
                </p:cNvCxnSpPr>
                <p:nvPr userDrawn="1"/>
              </p:nvCxnSpPr>
              <p:spPr>
                <a:xfrm>
                  <a:off x="342102" y="2757172"/>
                  <a:ext cx="417583" cy="839934"/>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720660" y="3596470"/>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userDrawn="1"/>
            </p:nvGrpSpPr>
            <p:grpSpPr>
              <a:xfrm>
                <a:off x="2564543" y="1924568"/>
                <a:ext cx="1914409" cy="1678682"/>
                <a:chOff x="2564543" y="1924568"/>
                <a:chExt cx="1914409" cy="1678682"/>
              </a:xfrm>
            </p:grpSpPr>
            <p:sp>
              <p:nvSpPr>
                <p:cNvPr id="119" name="Hexagon 118"/>
                <p:cNvSpPr/>
                <p:nvPr userDrawn="1"/>
              </p:nvSpPr>
              <p:spPr bwMode="auto">
                <a:xfrm>
                  <a:off x="2564543" y="1924568"/>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31" name="Straight Connector 130"/>
                <p:cNvCxnSpPr>
                  <a:stCxn id="119" idx="1"/>
                  <a:endCxn id="119" idx="2"/>
                </p:cNvCxnSpPr>
                <p:nvPr userDrawn="1"/>
              </p:nvCxnSpPr>
              <p:spPr>
                <a:xfrm flipH="1">
                  <a:off x="2977131" y="3574921"/>
                  <a:ext cx="1089233" cy="0"/>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69975" y="2766982"/>
                  <a:ext cx="416246" cy="8346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055051" y="2766982"/>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userDrawn="1"/>
            </p:nvGrpSpPr>
            <p:grpSpPr>
              <a:xfrm>
                <a:off x="4786054" y="1924569"/>
                <a:ext cx="1920972" cy="1652865"/>
                <a:chOff x="4786054" y="1924569"/>
                <a:chExt cx="1920972" cy="1652865"/>
              </a:xfrm>
            </p:grpSpPr>
            <p:sp>
              <p:nvSpPr>
                <p:cNvPr id="121" name="Hexagon 120"/>
                <p:cNvSpPr/>
                <p:nvPr userDrawn="1"/>
              </p:nvSpPr>
              <p:spPr bwMode="auto">
                <a:xfrm>
                  <a:off x="4786054" y="1924569"/>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p:cNvCxnSpPr/>
                <p:nvPr userDrawn="1"/>
              </p:nvCxnSpPr>
              <p:spPr>
                <a:xfrm flipH="1">
                  <a:off x="5217745" y="3574921"/>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6287349" y="2739847"/>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6294438" y="1946753"/>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3" name="Hexagon 122"/>
              <p:cNvSpPr/>
              <p:nvPr userDrawn="1"/>
            </p:nvSpPr>
            <p:spPr bwMode="auto">
              <a:xfrm>
                <a:off x="7009374" y="1946753"/>
                <a:ext cx="1914409" cy="1650353"/>
              </a:xfrm>
              <a:prstGeom prst="hexagon">
                <a:avLst/>
              </a:prstGeom>
              <a:noFill/>
              <a:ln w="76200">
                <a:solidFill>
                  <a:srgbClr val="FFE5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 </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5" name="Straight Connector 124"/>
              <p:cNvCxnSpPr/>
              <p:nvPr userDrawn="1"/>
            </p:nvCxnSpPr>
            <p:spPr>
              <a:xfrm flipH="1">
                <a:off x="7446815" y="1946753"/>
                <a:ext cx="1100983" cy="2513"/>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p:cNvGrpSpPr/>
              <p:nvPr userDrawn="1"/>
            </p:nvGrpSpPr>
            <p:grpSpPr>
              <a:xfrm>
                <a:off x="8516297" y="1959998"/>
                <a:ext cx="419677" cy="1629362"/>
                <a:chOff x="6439749" y="2099153"/>
                <a:chExt cx="419677" cy="1629362"/>
              </a:xfrm>
            </p:grpSpPr>
            <p:cxnSp>
              <p:nvCxnSpPr>
                <p:cNvPr id="182" name="Straight Connector 181"/>
                <p:cNvCxnSpPr/>
                <p:nvPr userDrawn="1"/>
              </p:nvCxnSpPr>
              <p:spPr>
                <a:xfrm flipH="1">
                  <a:off x="6439749" y="2892247"/>
                  <a:ext cx="418567" cy="836268"/>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446838" y="2099153"/>
                  <a:ext cx="412588" cy="825177"/>
                </a:xfrm>
                <a:prstGeom prst="line">
                  <a:avLst/>
                </a:prstGeom>
                <a:ln w="76200">
                  <a:solidFill>
                    <a:srgbClr val="FFE536"/>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userDrawn="1"/>
          </p:nvGrpSpPr>
          <p:grpSpPr>
            <a:xfrm>
              <a:off x="262889" y="3839595"/>
              <a:ext cx="8766191" cy="871008"/>
              <a:chOff x="379694" y="5716805"/>
              <a:chExt cx="8766191" cy="871008"/>
            </a:xfrm>
          </p:grpSpPr>
          <p:grpSp>
            <p:nvGrpSpPr>
              <p:cNvPr id="65" name="Group 64"/>
              <p:cNvGrpSpPr/>
              <p:nvPr userDrawn="1"/>
            </p:nvGrpSpPr>
            <p:grpSpPr>
              <a:xfrm>
                <a:off x="379694" y="5808325"/>
                <a:ext cx="2267823" cy="750236"/>
                <a:chOff x="379694" y="5808325"/>
                <a:chExt cx="2267823" cy="750236"/>
              </a:xfrm>
            </p:grpSpPr>
            <p:sp>
              <p:nvSpPr>
                <p:cNvPr id="75" name="Rectangle 74"/>
                <p:cNvSpPr/>
                <p:nvPr userDrawn="1"/>
              </p:nvSpPr>
              <p:spPr bwMode="auto">
                <a:xfrm>
                  <a:off x="412227" y="5816989"/>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userDrawn="1"/>
              </p:nvSpPr>
              <p:spPr>
                <a:xfrm>
                  <a:off x="379694" y="5808325"/>
                  <a:ext cx="2267823" cy="646331"/>
                </a:xfrm>
                <a:prstGeom prst="rect">
                  <a:avLst/>
                </a:prstGeom>
              </p:spPr>
              <p:txBody>
                <a:bodyPr wrap="square">
                  <a:spAutoFit/>
                </a:bodyPr>
                <a:lstStyle/>
                <a:p>
                  <a:pPr algn="l" defTabSz="913916"/>
                  <a:r>
                    <a:rPr lang="en-US" altLang="zh-TW" sz="1800" b="0" u="sng" dirty="0" smtClean="0">
                      <a:solidFill>
                        <a:srgbClr val="FFC000"/>
                      </a:solidFill>
                    </a:rPr>
                    <a:t>Channel</a:t>
                  </a:r>
                  <a:r>
                    <a:rPr lang="en-US" altLang="zh-TW" sz="1800" b="0" u="sng" baseline="0" dirty="0" smtClean="0">
                      <a:solidFill>
                        <a:srgbClr val="FFC000"/>
                      </a:solidFill>
                    </a:rPr>
                    <a:t> 9</a:t>
                  </a:r>
                  <a:endParaRPr lang="en-US" altLang="zh-TW" sz="1800" b="0" u="sng" baseline="0" dirty="0" smtClean="0">
                    <a:solidFill>
                      <a:srgbClr val="FC8D00"/>
                    </a:solidFill>
                  </a:endParaRPr>
                </a:p>
                <a:p>
                  <a:pPr algn="l" defTabSz="913916"/>
                  <a:r>
                    <a:rPr lang="en-US" altLang="zh-TW" sz="1800" b="0" u="sng" kern="1200" dirty="0" smtClean="0">
                      <a:solidFill>
                        <a:srgbClr val="FC8D00"/>
                      </a:solidFill>
                      <a:latin typeface="+mn-lt"/>
                      <a:ea typeface="+mn-ea"/>
                      <a:cs typeface="+mn-cs"/>
                    </a:rPr>
                    <a:t>aka.ms/c9-learning</a:t>
                  </a:r>
                </a:p>
              </p:txBody>
            </p:sp>
          </p:grpSp>
          <p:grpSp>
            <p:nvGrpSpPr>
              <p:cNvPr id="66" name="Group 65"/>
              <p:cNvGrpSpPr/>
              <p:nvPr userDrawn="1"/>
            </p:nvGrpSpPr>
            <p:grpSpPr>
              <a:xfrm>
                <a:off x="4824066" y="5716805"/>
                <a:ext cx="2298193" cy="871008"/>
                <a:chOff x="4672738" y="5664046"/>
                <a:chExt cx="2298193" cy="871008"/>
              </a:xfrm>
            </p:grpSpPr>
            <p:sp>
              <p:nvSpPr>
                <p:cNvPr id="73" name="Rectangle 72"/>
                <p:cNvSpPr/>
                <p:nvPr userDrawn="1"/>
              </p:nvSpPr>
              <p:spPr bwMode="auto">
                <a:xfrm>
                  <a:off x="4683005"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userDrawn="1"/>
              </p:nvSpPr>
              <p:spPr>
                <a:xfrm>
                  <a:off x="4672738" y="5664046"/>
                  <a:ext cx="2298193" cy="871008"/>
                </a:xfrm>
                <a:prstGeom prst="rect">
                  <a:avLst/>
                </a:prstGeom>
                <a:noFill/>
              </p:spPr>
              <p:txBody>
                <a:bodyPr wrap="none" lIns="182880" tIns="146304" rIns="182880" bIns="146304" rtlCol="0">
                  <a:spAutoFit/>
                </a:bodyPr>
                <a:lstStyle/>
                <a:p>
                  <a:pPr>
                    <a:lnSpc>
                      <a:spcPct val="90000"/>
                    </a:lnSpc>
                    <a:spcAft>
                      <a:spcPts val="600"/>
                    </a:spcAft>
                  </a:pPr>
                  <a:r>
                    <a:rPr lang="en-US" altLang="zh-TW" sz="1800" dirty="0" smtClean="0">
                      <a:solidFill>
                        <a:srgbClr val="FFC000"/>
                      </a:solidFill>
                      <a:hlinkClick r:id="rId7"/>
                    </a:rPr>
                    <a:t>MSDN </a:t>
                  </a:r>
                  <a:r>
                    <a:rPr lang="zh-TW" altLang="en-US" sz="1800" dirty="0" smtClean="0">
                      <a:solidFill>
                        <a:srgbClr val="FFC000"/>
                      </a:solidFill>
                      <a:hlinkClick r:id="rId7"/>
                    </a:rPr>
                    <a:t>台灣</a:t>
                  </a:r>
                  <a:endParaRPr lang="en-US" altLang="zh-TW" sz="1800" dirty="0" smtClean="0">
                    <a:solidFill>
                      <a:srgbClr val="FFC000"/>
                    </a:solidFill>
                    <a:hlinkClick r:id=""/>
                  </a:endParaRPr>
                </a:p>
                <a:p>
                  <a:pPr>
                    <a:lnSpc>
                      <a:spcPct val="90000"/>
                    </a:lnSpc>
                    <a:spcAft>
                      <a:spcPts val="600"/>
                    </a:spcAft>
                  </a:pPr>
                  <a:r>
                    <a:rPr lang="en-US" altLang="zh-TW" sz="1800" dirty="0" smtClean="0">
                      <a:solidFill>
                        <a:srgbClr val="FFC000"/>
                      </a:solidFill>
                      <a:hlinkClick r:id=""/>
                    </a:rPr>
                    <a:t>aka.ms/</a:t>
                  </a:r>
                  <a:r>
                    <a:rPr lang="en-US" altLang="zh-TW" sz="1800" dirty="0" err="1" smtClean="0">
                      <a:solidFill>
                        <a:srgbClr val="FFC000"/>
                      </a:solidFill>
                      <a:hlinkClick r:id="rId7"/>
                    </a:rPr>
                    <a:t>msdntw</a:t>
                  </a:r>
                  <a:r>
                    <a:rPr lang="en-US" altLang="zh-TW" sz="1800" dirty="0" smtClean="0">
                      <a:solidFill>
                        <a:srgbClr val="FFC000"/>
                      </a:solidFill>
                      <a:hlinkClick r:id="rId7"/>
                    </a:rPr>
                    <a:t>-fb</a:t>
                  </a:r>
                  <a:endParaRPr lang="zh-TW" altLang="en-US" sz="1800" dirty="0" smtClean="0">
                    <a:solidFill>
                      <a:srgbClr val="FFC000"/>
                    </a:solidFill>
                  </a:endParaRPr>
                </a:p>
              </p:txBody>
            </p:sp>
          </p:grpSp>
          <p:grpSp>
            <p:nvGrpSpPr>
              <p:cNvPr id="67" name="Group 66"/>
              <p:cNvGrpSpPr/>
              <p:nvPr userDrawn="1"/>
            </p:nvGrpSpPr>
            <p:grpSpPr>
              <a:xfrm>
                <a:off x="7042745" y="5716805"/>
                <a:ext cx="2103140" cy="871008"/>
                <a:chOff x="6891417" y="5664046"/>
                <a:chExt cx="2103140" cy="871008"/>
              </a:xfrm>
            </p:grpSpPr>
            <p:sp>
              <p:nvSpPr>
                <p:cNvPr id="71" name="Rectangle 70"/>
                <p:cNvSpPr/>
                <p:nvPr userDrawn="1"/>
              </p:nvSpPr>
              <p:spPr bwMode="auto">
                <a:xfrm>
                  <a:off x="6896431"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userDrawn="1"/>
              </p:nvSpPr>
              <p:spPr>
                <a:xfrm>
                  <a:off x="6891417" y="5664046"/>
                  <a:ext cx="1911870" cy="871008"/>
                </a:xfrm>
                <a:prstGeom prst="rect">
                  <a:avLst/>
                </a:prstGeom>
                <a:noFill/>
              </p:spPr>
              <p:txBody>
                <a:bodyPr wrap="none" lIns="182880" tIns="146304" rIns="182880" bIns="146304" rtlCol="0">
                  <a:spAutoFit/>
                </a:bodyPr>
                <a:lstStyle/>
                <a:p>
                  <a:pPr>
                    <a:lnSpc>
                      <a:spcPct val="90000"/>
                    </a:lnSpc>
                    <a:spcAft>
                      <a:spcPts val="600"/>
                    </a:spcAft>
                  </a:pPr>
                  <a:r>
                    <a:rPr lang="en-US" altLang="zh-TW" sz="1800" dirty="0" smtClean="0">
                      <a:solidFill>
                        <a:srgbClr val="FFC000"/>
                      </a:solidFill>
                      <a:hlinkClick r:id="rId8"/>
                    </a:rPr>
                    <a:t>TechNet </a:t>
                  </a:r>
                  <a:r>
                    <a:rPr lang="zh-TW" altLang="en-US" sz="1800" dirty="0" smtClean="0">
                      <a:solidFill>
                        <a:srgbClr val="FFC000"/>
                      </a:solidFill>
                      <a:hlinkClick r:id="rId8"/>
                    </a:rPr>
                    <a:t>台灣</a:t>
                  </a:r>
                  <a:endParaRPr lang="en-US" altLang="zh-TW" sz="1800" dirty="0" smtClean="0">
                    <a:solidFill>
                      <a:srgbClr val="FFC000"/>
                    </a:solidFill>
                    <a:hlinkClick r:id=""/>
                  </a:endParaRPr>
                </a:p>
                <a:p>
                  <a:pPr>
                    <a:lnSpc>
                      <a:spcPct val="90000"/>
                    </a:lnSpc>
                    <a:spcAft>
                      <a:spcPts val="600"/>
                    </a:spcAft>
                  </a:pPr>
                  <a:r>
                    <a:rPr lang="en-US" altLang="zh-TW" sz="1800" dirty="0" smtClean="0">
                      <a:solidFill>
                        <a:srgbClr val="FFC000"/>
                      </a:solidFill>
                      <a:hlinkClick r:id=""/>
                    </a:rPr>
                    <a:t>aka.ms/</a:t>
                  </a:r>
                  <a:r>
                    <a:rPr lang="en-US" altLang="zh-TW" sz="1800" dirty="0" err="1" smtClean="0">
                      <a:solidFill>
                        <a:srgbClr val="FFC000"/>
                      </a:solidFill>
                      <a:hlinkClick r:id="rId8"/>
                    </a:rPr>
                    <a:t>tntw</a:t>
                  </a:r>
                  <a:r>
                    <a:rPr lang="en-US" altLang="zh-TW" sz="1800" dirty="0" smtClean="0">
                      <a:solidFill>
                        <a:srgbClr val="FFC000"/>
                      </a:solidFill>
                      <a:hlinkClick r:id="rId8"/>
                    </a:rPr>
                    <a:t>-fb</a:t>
                  </a:r>
                  <a:endParaRPr lang="zh-TW" altLang="en-US" sz="1800" dirty="0" smtClean="0">
                    <a:solidFill>
                      <a:srgbClr val="FFC000"/>
                    </a:solidFill>
                  </a:endParaRPr>
                </a:p>
              </p:txBody>
            </p:sp>
          </p:grpSp>
          <p:grpSp>
            <p:nvGrpSpPr>
              <p:cNvPr id="68" name="Group 67"/>
              <p:cNvGrpSpPr/>
              <p:nvPr userDrawn="1"/>
            </p:nvGrpSpPr>
            <p:grpSpPr>
              <a:xfrm>
                <a:off x="2620908" y="5801409"/>
                <a:ext cx="2098126" cy="757152"/>
                <a:chOff x="2469580" y="5748650"/>
                <a:chExt cx="2098126" cy="757152"/>
              </a:xfrm>
            </p:grpSpPr>
            <p:sp>
              <p:nvSpPr>
                <p:cNvPr id="69" name="Rectangle 68"/>
                <p:cNvSpPr/>
                <p:nvPr userDrawn="1"/>
              </p:nvSpPr>
              <p:spPr bwMode="auto">
                <a:xfrm>
                  <a:off x="2469580" y="5764230"/>
                  <a:ext cx="2098126" cy="741572"/>
                </a:xfrm>
                <a:prstGeom prst="rect">
                  <a:avLst/>
                </a:prstGeom>
                <a:solidFill>
                  <a:srgbClr val="2D39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userDrawn="1"/>
              </p:nvSpPr>
              <p:spPr>
                <a:xfrm>
                  <a:off x="2522799" y="5748650"/>
                  <a:ext cx="1667025" cy="646331"/>
                </a:xfrm>
                <a:prstGeom prst="rect">
                  <a:avLst/>
                </a:prstGeom>
              </p:spPr>
              <p:txBody>
                <a:bodyPr wrap="square">
                  <a:spAutoFit/>
                </a:bodyPr>
                <a:lstStyle/>
                <a:p>
                  <a:pPr algn="l" defTabSz="913916"/>
                  <a:r>
                    <a:rPr lang="en-US" altLang="zh-TW" sz="1800" b="0" u="none" dirty="0" smtClean="0">
                      <a:solidFill>
                        <a:srgbClr val="FC8D00"/>
                      </a:solidFill>
                      <a:hlinkClick r:id="rId9"/>
                    </a:rPr>
                    <a:t>MVA</a:t>
                  </a:r>
                </a:p>
                <a:p>
                  <a:pPr algn="l" defTabSz="913916"/>
                  <a:r>
                    <a:rPr lang="en-US" altLang="zh-TW" sz="1800" u="sng" dirty="0" smtClean="0">
                      <a:solidFill>
                        <a:srgbClr val="FC8D00"/>
                      </a:solidFill>
                      <a:hlinkClick r:id="rId9"/>
                    </a:rPr>
                    <a:t>mva.ms </a:t>
                  </a:r>
                  <a:endParaRPr lang="en-US" altLang="zh-TW" sz="1800" u="sng" dirty="0">
                    <a:solidFill>
                      <a:srgbClr val="FC8D00"/>
                    </a:solidFill>
                  </a:endParaRPr>
                </a:p>
              </p:txBody>
            </p:sp>
          </p:grpSp>
        </p:grpSp>
        <p:sp>
          <p:nvSpPr>
            <p:cNvPr id="78" name="Rectangle 77"/>
            <p:cNvSpPr/>
            <p:nvPr userDrawn="1"/>
          </p:nvSpPr>
          <p:spPr>
            <a:xfrm>
              <a:off x="4885423" y="4825344"/>
              <a:ext cx="1767721" cy="400110"/>
            </a:xfrm>
            <a:prstGeom prst="rect">
              <a:avLst/>
            </a:prstGeom>
          </p:spPr>
          <p:txBody>
            <a:bodyPr wrap="square">
              <a:spAutoFit/>
            </a:bodyPr>
            <a:lstStyle/>
            <a:p>
              <a:pPr rtl="0"/>
              <a:r>
                <a:rPr lang="zh-TW" altLang="en-US" sz="2000" dirty="0" smtClean="0">
                  <a:solidFill>
                    <a:srgbClr val="2D3970"/>
                  </a:solidFill>
                  <a:latin typeface="微軟正黑體" panose="020B0604030504040204" pitchFamily="34" charset="-120"/>
                  <a:ea typeface="微軟正黑體" panose="020B0604030504040204" pitchFamily="34" charset="-120"/>
                </a:rPr>
                <a:t>開發人員社群</a:t>
              </a:r>
            </a:p>
          </p:txBody>
        </p:sp>
        <p:sp>
          <p:nvSpPr>
            <p:cNvPr id="79" name="Rectangle 78"/>
            <p:cNvSpPr/>
            <p:nvPr userDrawn="1"/>
          </p:nvSpPr>
          <p:spPr>
            <a:xfrm>
              <a:off x="7021991" y="4825344"/>
              <a:ext cx="2022156" cy="400110"/>
            </a:xfrm>
            <a:prstGeom prst="rect">
              <a:avLst/>
            </a:prstGeom>
          </p:spPr>
          <p:txBody>
            <a:bodyPr wrap="square">
              <a:spAutoFit/>
            </a:bodyPr>
            <a:lstStyle/>
            <a:p>
              <a:pPr rtl="0"/>
              <a:r>
                <a:rPr lang="en-US" altLang="zh-TW" sz="2000" dirty="0" smtClean="0">
                  <a:solidFill>
                    <a:srgbClr val="2D3970"/>
                  </a:solidFill>
                  <a:latin typeface="微軟正黑體" panose="020B0604030504040204" pitchFamily="34" charset="-120"/>
                  <a:ea typeface="微軟正黑體" panose="020B0604030504040204" pitchFamily="34" charset="-120"/>
                </a:rPr>
                <a:t>IT</a:t>
              </a:r>
              <a:r>
                <a:rPr lang="zh-TW" altLang="en-US" sz="2000" dirty="0" smtClean="0">
                  <a:solidFill>
                    <a:srgbClr val="2D3970"/>
                  </a:solidFill>
                  <a:latin typeface="微軟正黑體" panose="020B0604030504040204" pitchFamily="34" charset="-120"/>
                  <a:ea typeface="微軟正黑體" panose="020B0604030504040204" pitchFamily="34" charset="-120"/>
                </a:rPr>
                <a:t> 專業人員社群</a:t>
              </a:r>
            </a:p>
          </p:txBody>
        </p:sp>
        <p:sp>
          <p:nvSpPr>
            <p:cNvPr id="80" name="Rectangle 79"/>
            <p:cNvSpPr/>
            <p:nvPr userDrawn="1"/>
          </p:nvSpPr>
          <p:spPr>
            <a:xfrm>
              <a:off x="1192239" y="1297221"/>
              <a:ext cx="6787778" cy="477054"/>
            </a:xfrm>
            <a:prstGeom prst="rect">
              <a:avLst/>
            </a:prstGeom>
          </p:spPr>
          <p:txBody>
            <a:bodyPr wrap="square" lIns="182880">
              <a:spAutoFit/>
            </a:bodyPr>
            <a:lstStyle/>
            <a:p>
              <a:pPr marL="0" marR="0" lvl="1" indent="0" algn="ctr" defTabSz="913916" rtl="0" eaLnBrk="1" fontAlgn="auto" latinLnBrk="0" hangingPunct="1">
                <a:lnSpc>
                  <a:spcPts val="3000"/>
                </a:lnSpc>
                <a:spcBef>
                  <a:spcPts val="0"/>
                </a:spcBef>
                <a:spcAft>
                  <a:spcPts val="0"/>
                </a:spcAft>
                <a:buClrTx/>
                <a:buSzTx/>
                <a:buFontTx/>
                <a:buNone/>
                <a:tabLst>
                  <a:tab pos="1791887" algn="l"/>
                </a:tabLst>
                <a:defRPr/>
              </a:pPr>
              <a:r>
                <a:rPr lang="en-US" altLang="zh-TW" sz="2800" b="1" dirty="0" smtClean="0">
                  <a:solidFill>
                    <a:schemeClr val="bg1"/>
                  </a:solidFill>
                  <a:ea typeface="Segoe UI" pitchFamily="34" charset="0"/>
                  <a:cs typeface="Segoe UI" pitchFamily="34" charset="0"/>
                </a:rPr>
                <a:t>- </a:t>
              </a:r>
              <a:r>
                <a:rPr lang="zh-TW" altLang="en-US" sz="2800" b="1" dirty="0" smtClean="0">
                  <a:solidFill>
                    <a:schemeClr val="bg1"/>
                  </a:solidFill>
                  <a:ea typeface="Segoe UI" pitchFamily="34" charset="0"/>
                  <a:cs typeface="Segoe UI" pitchFamily="34" charset="0"/>
                </a:rPr>
                <a:t>您不可不知的微軟四大核心學習資源 </a:t>
              </a:r>
              <a:r>
                <a:rPr lang="en-US" altLang="zh-TW" sz="2800" b="1" dirty="0" smtClean="0">
                  <a:solidFill>
                    <a:schemeClr val="bg1"/>
                  </a:solidFill>
                  <a:ea typeface="Segoe UI" pitchFamily="34" charset="0"/>
                  <a:cs typeface="Segoe UI" pitchFamily="34" charset="0"/>
                </a:rPr>
                <a:t>-</a:t>
              </a:r>
              <a:endParaRPr lang="en-US" sz="2800"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58374554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pPr defTabSz="699516"/>
            <a:fld id="{EA063AFC-01B0-4C99-A645-CE8517FD14F3}" type="datetimeFigureOut">
              <a:rPr lang="en-US" smtClean="0">
                <a:solidFill>
                  <a:prstClr val="black">
                    <a:tint val="75000"/>
                  </a:prstClr>
                </a:solidFill>
              </a:rPr>
              <a:pPr defTabSz="699516"/>
              <a:t>9/17/2015</a:t>
            </a:fld>
            <a:endParaRPr 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99516"/>
            <a:endParaRPr 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99516"/>
            <a:fld id="{A988DE77-176C-4356-8136-79FBEC4B03AC}" type="slidenum">
              <a:rPr lang="en-US" smtClean="0">
                <a:solidFill>
                  <a:prstClr val="black">
                    <a:tint val="75000"/>
                  </a:prstClr>
                </a:solidFill>
              </a:rPr>
              <a:pPr defTabSz="699516"/>
              <a:t>‹#›</a:t>
            </a:fld>
            <a:endParaRPr lang="en-US">
              <a:solidFill>
                <a:prstClr val="black">
                  <a:tint val="75000"/>
                </a:prstClr>
              </a:solidFill>
            </a:endParaRPr>
          </a:p>
        </p:txBody>
      </p:sp>
    </p:spTree>
    <p:extLst>
      <p:ext uri="{BB962C8B-B14F-4D97-AF65-F5344CB8AC3E}">
        <p14:creationId xmlns:p14="http://schemas.microsoft.com/office/powerpoint/2010/main" val="1989418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9"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2"/>
            <a:ext cx="3337791" cy="2087525"/>
          </a:xfrm>
          <a:prstGeom prst="rect">
            <a:avLst/>
          </a:prstGeom>
        </p:spPr>
      </p:pic>
    </p:spTree>
    <p:extLst>
      <p:ext uri="{BB962C8B-B14F-4D97-AF65-F5344CB8AC3E}">
        <p14:creationId xmlns:p14="http://schemas.microsoft.com/office/powerpoint/2010/main" val="1259482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7" cy="1243058"/>
          </a:xfrm>
        </p:spPr>
        <p:txBody>
          <a:bodyPr anchor="b" anchorCtr="0"/>
          <a:lstStyle>
            <a:lvl1pPr>
              <a:defRPr sz="6734" spc="-23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207996163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5" kern="1200" spc="-54" baseline="0" dirty="0">
                <a:gradFill>
                  <a:gsLst>
                    <a:gs pos="2083">
                      <a:schemeClr val="bg2"/>
                    </a:gs>
                    <a:gs pos="99000">
                      <a:schemeClr val="bg2"/>
                    </a:gs>
                  </a:gsLst>
                  <a:lin ang="5400000" scaled="0"/>
                </a:gradFill>
                <a:latin typeface="+mj-lt"/>
                <a:ea typeface="+mn-ea"/>
                <a:cs typeface="+mn-cs"/>
              </a:defRPr>
            </a:lvl1pPr>
            <a:lvl2pPr marL="349836" indent="0" algn="ctr">
              <a:buNone/>
              <a:defRPr>
                <a:solidFill>
                  <a:schemeClr val="tx1">
                    <a:tint val="75000"/>
                  </a:schemeClr>
                </a:solidFill>
              </a:defRPr>
            </a:lvl2pPr>
            <a:lvl3pPr marL="699671" indent="0" algn="ctr">
              <a:buNone/>
              <a:defRPr>
                <a:solidFill>
                  <a:schemeClr val="tx1">
                    <a:tint val="75000"/>
                  </a:schemeClr>
                </a:solidFill>
              </a:defRPr>
            </a:lvl3pPr>
            <a:lvl4pPr marL="1049506" indent="0" algn="ctr">
              <a:buNone/>
              <a:defRPr>
                <a:solidFill>
                  <a:schemeClr val="tx1">
                    <a:tint val="75000"/>
                  </a:schemeClr>
                </a:solidFill>
              </a:defRPr>
            </a:lvl4pPr>
            <a:lvl5pPr marL="1399342" indent="0" algn="ctr">
              <a:buNone/>
              <a:defRPr>
                <a:solidFill>
                  <a:schemeClr val="tx1">
                    <a:tint val="75000"/>
                  </a:schemeClr>
                </a:solidFill>
              </a:defRPr>
            </a:lvl5pPr>
            <a:lvl6pPr marL="1749178" indent="0" algn="ctr">
              <a:buNone/>
              <a:defRPr>
                <a:solidFill>
                  <a:schemeClr val="tx1">
                    <a:tint val="75000"/>
                  </a:schemeClr>
                </a:solidFill>
              </a:defRPr>
            </a:lvl6pPr>
            <a:lvl7pPr marL="2099012" indent="0" algn="ctr">
              <a:buNone/>
              <a:defRPr>
                <a:solidFill>
                  <a:schemeClr val="tx1">
                    <a:tint val="75000"/>
                  </a:schemeClr>
                </a:solidFill>
              </a:defRPr>
            </a:lvl7pPr>
            <a:lvl8pPr marL="2448848" indent="0" algn="ctr">
              <a:buNone/>
              <a:defRPr>
                <a:solidFill>
                  <a:schemeClr val="tx1">
                    <a:tint val="75000"/>
                  </a:schemeClr>
                </a:solidFill>
              </a:defRPr>
            </a:lvl8pPr>
            <a:lvl9pPr marL="2798684" indent="0" algn="ctr">
              <a:buNone/>
              <a:defRPr>
                <a:solidFill>
                  <a:schemeClr val="tx1">
                    <a:tint val="75000"/>
                  </a:schemeClr>
                </a:solidFill>
              </a:defRPr>
            </a:lvl9pPr>
          </a:lstStyle>
          <a:p>
            <a:pPr marL="0" marR="0" lvl="0" indent="0" algn="l" defTabSz="69967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8"/>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6"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2"/>
            <a:ext cx="7833681" cy="932293"/>
          </a:xfrm>
        </p:spPr>
        <p:txBody>
          <a:bodyPr wrap="square" anchor="b">
            <a:noAutofit/>
          </a:bodyPr>
          <a:lstStyle>
            <a:lvl1pPr marL="0" indent="0">
              <a:buNone/>
              <a:defRPr sz="5050" spc="-115"/>
            </a:lvl1pPr>
          </a:lstStyle>
          <a:p>
            <a:pPr lvl="0"/>
            <a:r>
              <a:rPr lang="en-US" smtClean="0"/>
              <a:t>Click to edit Master text styles</a:t>
            </a:r>
          </a:p>
        </p:txBody>
      </p:sp>
    </p:spTree>
    <p:extLst>
      <p:ext uri="{BB962C8B-B14F-4D97-AF65-F5344CB8AC3E}">
        <p14:creationId xmlns:p14="http://schemas.microsoft.com/office/powerpoint/2010/main" val="3716115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70972518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354" indent="0">
              <a:buNone/>
              <a:defRPr sz="1530">
                <a:gradFill>
                  <a:gsLst>
                    <a:gs pos="100000">
                      <a:schemeClr val="bg2"/>
                    </a:gs>
                    <a:gs pos="6000">
                      <a:schemeClr val="bg2"/>
                    </a:gs>
                  </a:gsLst>
                  <a:lin ang="5400000" scaled="0"/>
                </a:gradFill>
              </a:defRPr>
            </a:lvl3pPr>
            <a:lvl4pPr marL="349849" indent="0">
              <a:buNone/>
              <a:defRPr sz="1530">
                <a:gradFill>
                  <a:gsLst>
                    <a:gs pos="100000">
                      <a:schemeClr val="bg2"/>
                    </a:gs>
                    <a:gs pos="6000">
                      <a:schemeClr val="bg2"/>
                    </a:gs>
                  </a:gsLst>
                  <a:lin ang="5400000" scaled="0"/>
                </a:gradFill>
              </a:defRPr>
            </a:lvl4pPr>
            <a:lvl5pPr marL="530848"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2830424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7" cy="2015262"/>
          </a:xfrm>
          <a:prstGeom prst="rect">
            <a:avLst/>
          </a:prstGeom>
        </p:spPr>
        <p:txBody>
          <a:bodyPr/>
          <a:lstStyle>
            <a:lvl1pPr marL="0" indent="0">
              <a:spcBef>
                <a:spcPts val="1836"/>
              </a:spcBef>
              <a:buNone/>
              <a:defRPr sz="3061">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354" indent="0">
              <a:buNone/>
              <a:defRPr sz="1530">
                <a:gradFill>
                  <a:gsLst>
                    <a:gs pos="100000">
                      <a:schemeClr val="bg2"/>
                    </a:gs>
                    <a:gs pos="0">
                      <a:schemeClr val="bg2"/>
                    </a:gs>
                  </a:gsLst>
                  <a:lin ang="5400000" scaled="0"/>
                </a:gradFill>
              </a:defRPr>
            </a:lvl3pPr>
            <a:lvl4pPr marL="349849" indent="0">
              <a:buNone/>
              <a:defRPr sz="1530">
                <a:gradFill>
                  <a:gsLst>
                    <a:gs pos="100000">
                      <a:schemeClr val="bg2"/>
                    </a:gs>
                    <a:gs pos="0">
                      <a:schemeClr val="bg2"/>
                    </a:gs>
                  </a:gsLst>
                  <a:lin ang="5400000" scaled="0"/>
                </a:gradFill>
              </a:defRPr>
            </a:lvl4pPr>
            <a:lvl5pPr marL="530848"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6141219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7"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1"/>
            <a:ext cx="8530927" cy="2084319"/>
          </a:xfrm>
          <a:prstGeom prst="rect">
            <a:avLst/>
          </a:prstGeom>
        </p:spPr>
        <p:txBody>
          <a:bodyPr/>
          <a:lstStyle>
            <a:lvl1pPr marL="217442" indent="-217442">
              <a:buFont typeface="Wingdings" pitchFamily="2" charset="2"/>
              <a:buChar char=""/>
              <a:defRPr sz="3061"/>
            </a:lvl1pPr>
            <a:lvl2pPr marL="396010" indent="-178569">
              <a:buFont typeface="Wingdings" pitchFamily="2" charset="2"/>
              <a:buChar char=""/>
              <a:defRPr>
                <a:latin typeface="+mn-lt"/>
              </a:defRPr>
            </a:lvl2pPr>
            <a:lvl3pPr marL="567291" indent="-171281">
              <a:buFont typeface="Wingdings" pitchFamily="2" charset="2"/>
              <a:buChar char=""/>
              <a:tabLst/>
              <a:defRPr>
                <a:latin typeface="+mn-lt"/>
              </a:defRPr>
            </a:lvl3pPr>
            <a:lvl4pPr marL="699699" indent="-132409">
              <a:buFont typeface="Wingdings" pitchFamily="2" charset="2"/>
              <a:buChar char=""/>
              <a:defRPr>
                <a:latin typeface="+mn-lt"/>
              </a:defRPr>
            </a:lvl4pPr>
            <a:lvl5pPr marL="832108" indent="-13240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1926607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00">
                      <a:schemeClr val="tx2"/>
                    </a:gs>
                    <a:gs pos="0">
                      <a:schemeClr val="tx2"/>
                    </a:gs>
                  </a:gsLst>
                  <a:lin ang="5400000" scaled="0"/>
                </a:gradFill>
                <a:latin typeface="+mj-lt"/>
              </a:defRPr>
            </a:lvl1pPr>
            <a:lvl2pPr marL="0" indent="0">
              <a:buNone/>
              <a:defRPr sz="1530"/>
            </a:lvl2pPr>
            <a:lvl3pPr marL="178569" indent="0">
              <a:buNone/>
              <a:defRPr sz="1530"/>
            </a:lvl3pPr>
            <a:lvl4pPr marL="349849" indent="0">
              <a:buNone/>
              <a:defRPr sz="1530"/>
            </a:lvl4pPr>
            <a:lvl5pPr marL="530848"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00">
                      <a:schemeClr val="tx2"/>
                    </a:gs>
                    <a:gs pos="0">
                      <a:schemeClr val="tx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250">
                      <a:schemeClr val="bg2"/>
                    </a:gs>
                    <a:gs pos="100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250">
                      <a:schemeClr val="bg2"/>
                    </a:gs>
                    <a:gs pos="100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41850264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3"/>
            <a:ext cx="4128079" cy="2511229"/>
          </a:xfrm>
        </p:spPr>
        <p:txBody>
          <a:bodyPr/>
          <a:lstStyle>
            <a:lvl1pPr marL="0" indent="0">
              <a:spcBef>
                <a:spcPts val="918"/>
              </a:spcBef>
              <a:buNone/>
              <a:defRPr sz="3061">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569" indent="0">
              <a:buNone/>
              <a:defRPr sz="1530">
                <a:gradFill>
                  <a:gsLst>
                    <a:gs pos="1000">
                      <a:schemeClr val="bg2"/>
                    </a:gs>
                    <a:gs pos="98000">
                      <a:schemeClr val="bg2"/>
                    </a:gs>
                  </a:gsLst>
                  <a:lin ang="5400000" scaled="0"/>
                </a:gradFill>
              </a:defRPr>
            </a:lvl3pPr>
            <a:lvl4pPr marL="349849" indent="0">
              <a:buNone/>
              <a:defRPr sz="1530">
                <a:gradFill>
                  <a:gsLst>
                    <a:gs pos="1000">
                      <a:schemeClr val="bg2"/>
                    </a:gs>
                    <a:gs pos="98000">
                      <a:schemeClr val="bg2"/>
                    </a:gs>
                  </a:gsLst>
                  <a:lin ang="5400000" scaled="0"/>
                </a:gradFill>
              </a:defRPr>
            </a:lvl4pPr>
            <a:lvl5pPr marL="530848"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3" y="1476623"/>
            <a:ext cx="4128079" cy="2511229"/>
          </a:xfrm>
        </p:spPr>
        <p:txBody>
          <a:bodyPr/>
          <a:lstStyle>
            <a:lvl1pPr marL="0" indent="0">
              <a:spcBef>
                <a:spcPts val="918"/>
              </a:spcBef>
              <a:buNone/>
              <a:defRPr lang="en-US" sz="3061" kern="1200" spc="-54" baseline="0" dirty="0" smtClean="0">
                <a:gradFill>
                  <a:gsLst>
                    <a:gs pos="1000">
                      <a:schemeClr val="bg2"/>
                    </a:gs>
                    <a:gs pos="98000">
                      <a:schemeClr val="bg2"/>
                    </a:gs>
                  </a:gsLst>
                  <a:lin ang="5400000" scaled="0"/>
                </a:gradFill>
                <a:latin typeface="+mj-lt"/>
                <a:ea typeface="+mn-ea"/>
                <a:cs typeface="+mn-cs"/>
              </a:defRPr>
            </a:lvl1pPr>
            <a:lvl2pPr marL="2430"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2pPr>
            <a:lvl3pPr marL="17856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3pPr>
            <a:lvl4pPr marL="35227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smtClean="0">
                <a:gradFill>
                  <a:gsLst>
                    <a:gs pos="1000">
                      <a:schemeClr val="bg2"/>
                    </a:gs>
                    <a:gs pos="98000">
                      <a:schemeClr val="bg2"/>
                    </a:gs>
                  </a:gsLst>
                  <a:lin ang="5400000" scaled="0"/>
                </a:gradFill>
                <a:latin typeface="+mn-lt"/>
                <a:ea typeface="+mn-ea"/>
                <a:cs typeface="+mn-cs"/>
              </a:defRPr>
            </a:lvl4pPr>
            <a:lvl5pPr marL="525989" marR="0" indent="0" algn="l" defTabSz="699671" rtl="0" eaLnBrk="1" fontAlgn="auto" latinLnBrk="0" hangingPunct="1">
              <a:lnSpc>
                <a:spcPct val="90000"/>
              </a:lnSpc>
              <a:spcBef>
                <a:spcPct val="20000"/>
              </a:spcBef>
              <a:spcAft>
                <a:spcPts val="0"/>
              </a:spcAft>
              <a:buClrTx/>
              <a:buSzPct val="90000"/>
              <a:buFont typeface="Arial" pitchFamily="34" charset="0"/>
              <a:buNone/>
              <a:tabLst/>
              <a:defRPr lang="en-US" sz="1530" kern="1200" spc="-54" baseline="0" dirty="0">
                <a:gradFill>
                  <a:gsLst>
                    <a:gs pos="1000">
                      <a:schemeClr val="bg2"/>
                    </a:gs>
                    <a:gs pos="98000">
                      <a:schemeClr val="bg2"/>
                    </a:gs>
                  </a:gsLst>
                  <a:lin ang="5400000" scaled="0"/>
                </a:gradFill>
                <a:latin typeface="+mn-lt"/>
                <a:ea typeface="+mn-ea"/>
                <a:cs typeface="+mn-cs"/>
              </a:defRPr>
            </a:lvl5pPr>
          </a:lstStyle>
          <a:p>
            <a:pPr marL="0" marR="0" lvl="0"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67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71420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9082"/>
          </a:xfrm>
        </p:spPr>
        <p:txBody>
          <a:bodyPr>
            <a:spAutoFit/>
          </a:bodyPr>
          <a:lstStyle>
            <a:lvl1pPr marL="223515" indent="-223515">
              <a:spcBef>
                <a:spcPts val="918"/>
              </a:spcBef>
              <a:buClr>
                <a:schemeClr val="bg2"/>
              </a:buClr>
              <a:buSzPct val="100000"/>
              <a:buFont typeface="Wingdings" pitchFamily="2" charset="2"/>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398440" indent="-174925">
              <a:defRPr sz="1530"/>
            </a:lvl2pPr>
            <a:lvl3pPr marL="524774" indent="-126335">
              <a:tabLst/>
              <a:defRPr sz="1530"/>
            </a:lvl3pPr>
            <a:lvl4pPr marL="660827" indent="-136053">
              <a:defRPr/>
            </a:lvl4pPr>
            <a:lvl5pPr marL="787161" indent="-12633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3" y="1476622"/>
            <a:ext cx="4128079" cy="2072490"/>
          </a:xfrm>
        </p:spPr>
        <p:txBody>
          <a:bodyPr>
            <a:spAutoFit/>
          </a:bodyPr>
          <a:lstStyle>
            <a:lvl1pPr marL="259958" indent="-259958">
              <a:spcBef>
                <a:spcPts val="918"/>
              </a:spcBef>
              <a:buClr>
                <a:schemeClr val="bg2"/>
              </a:buClr>
              <a:buFont typeface="Arial" pitchFamily="34" charset="0"/>
              <a:buChar char="•"/>
              <a:defRPr lang="en-US" sz="2755" kern="1200" spc="-54" baseline="0" dirty="0" smtClean="0">
                <a:gradFill>
                  <a:gsLst>
                    <a:gs pos="1250">
                      <a:schemeClr val="bg2"/>
                    </a:gs>
                    <a:gs pos="100000">
                      <a:schemeClr val="bg2"/>
                    </a:gs>
                  </a:gsLst>
                  <a:lin ang="5400000" scaled="0"/>
                </a:gradFill>
                <a:latin typeface="+mj-lt"/>
                <a:ea typeface="+mn-ea"/>
                <a:cs typeface="+mn-cs"/>
              </a:defRPr>
            </a:lvl1pPr>
            <a:lvl2pPr marL="485902" indent="-262387">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827" indent="-262387">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7161" indent="-262387">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3214" indent="-262387">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515" marR="0" lvl="0"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515" marR="0" lvl="1"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515" marR="0" lvl="2"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515" marR="0" lvl="3"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515" marR="0" lvl="4" indent="-223515" algn="l" defTabSz="699671"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4741440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2"/>
            <a:ext cx="4157594" cy="1695079"/>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78110033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54648133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tx2"/>
                    </a:gs>
                    <a:gs pos="0">
                      <a:schemeClr val="tx2"/>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99430870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0"/>
            <a:ext cx="458068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2"/>
            <a:ext cx="4003693" cy="1695079"/>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6"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2458853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20840979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398426"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319027523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0"/>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1" b="0" cap="none" baseline="0">
                <a:gradFill>
                  <a:gsLst>
                    <a:gs pos="100000">
                      <a:schemeClr val="bg1"/>
                    </a:gs>
                    <a:gs pos="0">
                      <a:schemeClr val="bg1"/>
                    </a:gs>
                  </a:gsLst>
                  <a:lin ang="5400000" scaled="0"/>
                </a:gradFill>
                <a:latin typeface="+mj-lt"/>
              </a:defRPr>
            </a:lvl1pPr>
            <a:lvl2pPr marL="466384" indent="0">
              <a:buNone/>
              <a:defRPr sz="2066" b="1"/>
            </a:lvl2pPr>
            <a:lvl3pPr marL="932769" indent="0">
              <a:buNone/>
              <a:defRPr sz="1836" b="1"/>
            </a:lvl3pPr>
            <a:lvl4pPr marL="1399153" indent="0">
              <a:buNone/>
              <a:defRPr sz="1607" b="1"/>
            </a:lvl4pPr>
            <a:lvl5pPr marL="1865537" indent="0">
              <a:buNone/>
              <a:defRPr sz="1607" b="1"/>
            </a:lvl5pPr>
            <a:lvl6pPr marL="2331922" indent="0">
              <a:buNone/>
              <a:defRPr sz="1607" b="1"/>
            </a:lvl6pPr>
            <a:lvl7pPr marL="2798306" indent="0">
              <a:buNone/>
              <a:defRPr sz="1607" b="1"/>
            </a:lvl7pPr>
            <a:lvl8pPr marL="3264690" indent="0">
              <a:buNone/>
              <a:defRPr sz="1607" b="1"/>
            </a:lvl8pPr>
            <a:lvl9pPr marL="3731075" indent="0">
              <a:buNone/>
              <a:defRPr sz="1607"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576" indent="-291490">
              <a:defRPr lang="en-US" sz="1607" kern="1200" dirty="0" smtClean="0">
                <a:solidFill>
                  <a:schemeClr val="bg2">
                    <a:lumMod val="50000"/>
                  </a:schemeClr>
                </a:solidFill>
                <a:latin typeface="+mn-lt"/>
                <a:ea typeface="+mn-ea"/>
                <a:cs typeface="Arial" pitchFamily="34" charset="0"/>
              </a:defRPr>
            </a:lvl2pPr>
            <a:lvl3pPr marL="699576" indent="-174894">
              <a:defRPr lang="en-US" sz="1454" kern="1200" dirty="0" smtClean="0">
                <a:solidFill>
                  <a:schemeClr val="bg2">
                    <a:lumMod val="50000"/>
                  </a:schemeClr>
                </a:solidFill>
                <a:latin typeface="+mn-lt"/>
                <a:ea typeface="+mn-ea"/>
                <a:cs typeface="Arial" pitchFamily="34" charset="0"/>
              </a:defRPr>
            </a:lvl3pPr>
            <a:lvl4pPr marL="932769" indent="-174894">
              <a:defRPr lang="en-US" sz="1224" kern="1200" dirty="0" smtClean="0">
                <a:solidFill>
                  <a:schemeClr val="bg2">
                    <a:lumMod val="50000"/>
                  </a:schemeClr>
                </a:solidFill>
                <a:latin typeface="+mn-lt"/>
                <a:ea typeface="+mn-ea"/>
                <a:cs typeface="Arial" pitchFamily="34" charset="0"/>
              </a:defRPr>
            </a:lvl4pPr>
            <a:lvl5pPr marL="1107663" indent="-174894">
              <a:defRPr lang="en-US" sz="1224" kern="1200" dirty="0">
                <a:solidFill>
                  <a:schemeClr val="bg2">
                    <a:lumMod val="50000"/>
                  </a:schemeClr>
                </a:solidFill>
                <a:latin typeface="+mn-lt"/>
                <a:ea typeface="+mn-ea"/>
                <a:cs typeface="Arial" pitchFamily="34" charset="0"/>
              </a:defRPr>
            </a:lvl5pPr>
            <a:lvl6pPr>
              <a:defRPr sz="1607"/>
            </a:lvl6pPr>
            <a:lvl7pPr>
              <a:defRPr sz="1607"/>
            </a:lvl7pPr>
            <a:lvl8pPr>
              <a:defRPr sz="1607"/>
            </a:lvl8pPr>
            <a:lvl9pPr>
              <a:defRPr sz="1607"/>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5"/>
            <a:ext cx="1330529" cy="832141"/>
          </a:xfrm>
          <a:prstGeom prst="rect">
            <a:avLst/>
          </a:prstGeom>
        </p:spPr>
      </p:pic>
    </p:spTree>
    <p:extLst>
      <p:ext uri="{BB962C8B-B14F-4D97-AF65-F5344CB8AC3E}">
        <p14:creationId xmlns:p14="http://schemas.microsoft.com/office/powerpoint/2010/main" val="331429610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74315"/>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6" y="1385089"/>
            <a:ext cx="8533356" cy="2920069"/>
          </a:xfrm>
          <a:prstGeom prst="rect">
            <a:avLst/>
          </a:prstGeom>
        </p:spPr>
        <p:txBody>
          <a:bodyPr>
            <a:normAutofit/>
          </a:bodyPr>
          <a:lstStyle>
            <a:lvl1pPr marL="0" indent="0">
              <a:lnSpc>
                <a:spcPct val="90000"/>
              </a:lnSpc>
              <a:buNone/>
              <a:defRPr sz="4897">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398426" y="4429867"/>
            <a:ext cx="8533356" cy="480118"/>
          </a:xfrm>
          <a:prstGeom prst="rect">
            <a:avLst/>
          </a:prstGeom>
        </p:spPr>
        <p:txBody>
          <a:bodyPr>
            <a:normAutofit/>
          </a:bodyPr>
          <a:lstStyle>
            <a:lvl1pPr marL="0" indent="0">
              <a:lnSpc>
                <a:spcPct val="90000"/>
              </a:lnSpc>
              <a:buNone/>
              <a:defRPr sz="2755">
                <a:gradFill>
                  <a:gsLst>
                    <a:gs pos="100000">
                      <a:schemeClr val="bg1"/>
                    </a:gs>
                    <a:gs pos="0">
                      <a:schemeClr val="bg1"/>
                    </a:gs>
                  </a:gsLst>
                  <a:lin ang="5400000" scaled="0"/>
                </a:gradFill>
                <a:latin typeface="+mj-lt"/>
              </a:defRPr>
            </a:lvl1pPr>
            <a:lvl2pPr>
              <a:defRPr sz="489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21614011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6" y="6526955"/>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67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67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8"/>
            <a:ext cx="1349206" cy="830017"/>
          </a:xfrm>
          <a:prstGeom prst="rect">
            <a:avLst/>
          </a:prstGeom>
        </p:spPr>
      </p:pic>
    </p:spTree>
    <p:extLst>
      <p:ext uri="{BB962C8B-B14F-4D97-AF65-F5344CB8AC3E}">
        <p14:creationId xmlns:p14="http://schemas.microsoft.com/office/powerpoint/2010/main" val="12199436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57242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9">
                <a:gradFill>
                  <a:gsLst>
                    <a:gs pos="1250">
                      <a:srgbClr val="000000"/>
                    </a:gs>
                    <a:gs pos="100000">
                      <a:srgbClr val="000000"/>
                    </a:gs>
                  </a:gsLst>
                  <a:lin ang="5400000" scaled="0"/>
                </a:gradFill>
                <a:latin typeface="Consolas" pitchFamily="49" charset="0"/>
                <a:cs typeface="Consolas" pitchFamily="49" charset="0"/>
              </a:defRPr>
            </a:lvl1pPr>
            <a:lvl2pPr marL="25995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5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10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83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744932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6" y="233152"/>
            <a:ext cx="8533356" cy="678031"/>
          </a:xfrm>
        </p:spPr>
        <p:txBody>
          <a:bodyPr/>
          <a:lstStyle>
            <a:lvl1pPr>
              <a:defRPr sz="3673"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1"/>
            <a:ext cx="8530927" cy="2084319"/>
          </a:xfrm>
          <a:prstGeom prst="rect">
            <a:avLst/>
          </a:prstGeom>
        </p:spPr>
        <p:txBody>
          <a:bodyPr/>
          <a:lstStyle>
            <a:lvl1pPr marL="262387" indent="-2623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1043"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699" indent="-2186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624"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548" indent="-1749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8549359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FC8D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71"/>
            <a:ext cx="8914642" cy="1831975"/>
          </a:xfrm>
          <a:noFill/>
        </p:spPr>
        <p:txBody>
          <a:bodyPr tIns="91440" bIns="91440" anchor="t" anchorCtr="0"/>
          <a:lstStyle>
            <a:lvl1pPr>
              <a:defRPr sz="4949" spc="-56"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16" name="Picture 15"/>
          <p:cNvPicPr>
            <a:picLocks noChangeAspect="1"/>
          </p:cNvPicPr>
          <p:nvPr userDrawn="1"/>
        </p:nvPicPr>
        <p:blipFill rotWithShape="1">
          <a:blip r:embed="rId2"/>
          <a:srcRect l="14182" t="1" r="27917" b="-1280"/>
          <a:stretch/>
        </p:blipFill>
        <p:spPr>
          <a:xfrm>
            <a:off x="5648956" y="18112"/>
            <a:ext cx="3672408" cy="472926"/>
          </a:xfrm>
          <a:prstGeom prst="rect">
            <a:avLst/>
          </a:prstGeom>
        </p:spPr>
      </p:pic>
      <p:grpSp>
        <p:nvGrpSpPr>
          <p:cNvPr id="8" name="Group 7"/>
          <p:cNvGrpSpPr/>
          <p:nvPr userDrawn="1"/>
        </p:nvGrpSpPr>
        <p:grpSpPr>
          <a:xfrm>
            <a:off x="6607497" y="112886"/>
            <a:ext cx="2621905" cy="804752"/>
            <a:chOff x="775109" y="216117"/>
            <a:chExt cx="2621905" cy="804752"/>
          </a:xfrm>
        </p:grpSpPr>
        <p:sp>
          <p:nvSpPr>
            <p:cNvPr id="9" name="Rectangle 8"/>
            <p:cNvSpPr/>
            <p:nvPr userDrawn="1"/>
          </p:nvSpPr>
          <p:spPr bwMode="auto">
            <a:xfrm>
              <a:off x="775109" y="216117"/>
              <a:ext cx="2621905" cy="660736"/>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err="1"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TechDays</a:t>
              </a:r>
              <a:endParaRPr kumimoji="0" lang="en-US" sz="4400" b="0" i="0" u="none" strike="noStrike" kern="1200" cap="none" spc="0" normalizeH="0" baseline="0" noProof="0" dirty="0" smtClean="0">
                <a:ln>
                  <a:noFill/>
                </a:ln>
                <a:gradFill>
                  <a:gsLst>
                    <a:gs pos="19192">
                      <a:srgbClr val="FFFFFF"/>
                    </a:gs>
                    <a:gs pos="55000">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endParaRPr>
            </a:p>
          </p:txBody>
        </p:sp>
        <p:sp>
          <p:nvSpPr>
            <p:cNvPr id="10" name="Rectangle 9"/>
            <p:cNvSpPr/>
            <p:nvPr userDrawn="1"/>
          </p:nvSpPr>
          <p:spPr bwMode="auto">
            <a:xfrm>
              <a:off x="948743" y="780518"/>
              <a:ext cx="1512167" cy="240351"/>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 </a:t>
              </a:r>
              <a:r>
                <a:rPr kumimoji="0" lang="en-US" sz="2000" b="0" i="0" u="none" strike="noStrike" kern="1200" cap="none" spc="0" normalizeH="0" baseline="0" noProof="0" dirty="0" smtClean="0">
                  <a:ln>
                    <a:noFill/>
                  </a:ln>
                  <a:gradFill>
                    <a:gsLst>
                      <a:gs pos="80808">
                        <a:srgbClr val="FFFFFF"/>
                      </a:gs>
                      <a:gs pos="51515">
                        <a:srgbClr val="FFFFFF"/>
                      </a:gs>
                    </a:gsLst>
                    <a:lin ang="5400000" scaled="1"/>
                  </a:gradFill>
                  <a:effectLst>
                    <a:outerShdw blurRad="38100" dist="38100" dir="2700000" algn="tl">
                      <a:srgbClr val="000000">
                        <a:alpha val="43137"/>
                      </a:srgbClr>
                    </a:outerShdw>
                  </a:effectLst>
                  <a:uLnTx/>
                  <a:uFillTx/>
                  <a:latin typeface="+mn-lt"/>
                  <a:ea typeface="Segoe UI" pitchFamily="34" charset="0"/>
                  <a:cs typeface="Segoe UI" pitchFamily="34" charset="0"/>
                </a:rPr>
                <a:t>Taiwan 2015</a:t>
              </a:r>
            </a:p>
          </p:txBody>
        </p:sp>
      </p:grpSp>
    </p:spTree>
    <p:extLst>
      <p:ext uri="{BB962C8B-B14F-4D97-AF65-F5344CB8AC3E}">
        <p14:creationId xmlns:p14="http://schemas.microsoft.com/office/powerpoint/2010/main" val="228621913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C8D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altLang="zh-TW" dirty="0" smtClean="0"/>
              <a:t>Click to edit Master title style</a:t>
            </a:r>
            <a:endParaRPr lang="en-US" dirty="0"/>
          </a:p>
        </p:txBody>
      </p:sp>
    </p:spTree>
    <p:extLst>
      <p:ext uri="{BB962C8B-B14F-4D97-AF65-F5344CB8AC3E}">
        <p14:creationId xmlns:p14="http://schemas.microsoft.com/office/powerpoint/2010/main" val="97311989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8871" y="2151537"/>
            <a:ext cx="7833681" cy="1017048"/>
          </a:xfrm>
        </p:spPr>
        <p:txBody>
          <a:bodyPr anchor="b" anchorCtr="0"/>
          <a:lstStyle>
            <a:lvl1pPr>
              <a:defRPr sz="5507" spc="-115"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48871" y="3494024"/>
            <a:ext cx="7833681" cy="508524"/>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6798" y="4971003"/>
            <a:ext cx="3337791" cy="2087525"/>
          </a:xfrm>
          <a:prstGeom prst="rect">
            <a:avLst/>
          </a:prstGeom>
        </p:spPr>
      </p:pic>
    </p:spTree>
    <p:extLst>
      <p:ext uri="{BB962C8B-B14F-4D97-AF65-F5344CB8AC3E}">
        <p14:creationId xmlns:p14="http://schemas.microsoft.com/office/powerpoint/2010/main" val="219233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08983659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211" y="2875735"/>
            <a:ext cx="8530926" cy="1243058"/>
          </a:xfrm>
        </p:spPr>
        <p:txBody>
          <a:bodyPr anchor="b" anchorCtr="0"/>
          <a:lstStyle>
            <a:lvl1pPr>
              <a:defRPr sz="6730" spc="-229"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163261650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620" y="4429866"/>
            <a:ext cx="7833680" cy="470856"/>
          </a:xfrm>
        </p:spPr>
        <p:txBody>
          <a:bodyPr>
            <a:noAutofit/>
          </a:bodyPr>
          <a:lstStyle>
            <a:lvl1pPr marL="0" indent="0" algn="l">
              <a:lnSpc>
                <a:spcPct val="90000"/>
              </a:lnSpc>
              <a:spcBef>
                <a:spcPts val="0"/>
              </a:spcBef>
              <a:buNone/>
              <a:defRPr lang="en-US" sz="2754" kern="1200" spc="-53" baseline="0" dirty="0">
                <a:gradFill>
                  <a:gsLst>
                    <a:gs pos="2083">
                      <a:schemeClr val="bg2"/>
                    </a:gs>
                    <a:gs pos="99000">
                      <a:schemeClr val="bg2"/>
                    </a:gs>
                  </a:gsLst>
                  <a:lin ang="5400000" scaled="0"/>
                </a:gradFill>
                <a:latin typeface="+mj-lt"/>
                <a:ea typeface="+mn-ea"/>
                <a:cs typeface="+mn-cs"/>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pPr marL="0" marR="0" lvl="0" indent="0" algn="l" defTabSz="69932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4619" y="2794219"/>
            <a:ext cx="7839755"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42" b="0" kern="1200" cap="none" spc="-306"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44620" y="1476623"/>
            <a:ext cx="7833681" cy="932293"/>
          </a:xfrm>
        </p:spPr>
        <p:txBody>
          <a:bodyPr wrap="square" anchor="b">
            <a:noAutofit/>
          </a:bodyPr>
          <a:lstStyle>
            <a:lvl1pPr marL="0" indent="0">
              <a:buNone/>
              <a:defRPr sz="5048" spc="-115"/>
            </a:lvl1pPr>
          </a:lstStyle>
          <a:p>
            <a:pPr lvl="0"/>
            <a:r>
              <a:rPr lang="en-US" smtClean="0"/>
              <a:t>Click to edit Master text styles</a:t>
            </a:r>
          </a:p>
        </p:txBody>
      </p:sp>
    </p:spTree>
    <p:extLst>
      <p:ext uri="{BB962C8B-B14F-4D97-AF65-F5344CB8AC3E}">
        <p14:creationId xmlns:p14="http://schemas.microsoft.com/office/powerpoint/2010/main" val="2165022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tx2"/>
                    </a:gs>
                    <a:gs pos="0">
                      <a:schemeClr val="tx2"/>
                    </a:gs>
                  </a:gsLst>
                  <a:lin ang="5400000" scaled="0"/>
                </a:gradFill>
                <a:latin typeface="+mj-lt"/>
              </a:defRPr>
            </a:lvl1pPr>
            <a:lvl2pPr marL="0" indent="0">
              <a:buNone/>
              <a:defRPr sz="1530">
                <a:gradFill>
                  <a:gsLst>
                    <a:gs pos="100000">
                      <a:schemeClr val="bg2"/>
                    </a:gs>
                    <a:gs pos="6000">
                      <a:schemeClr val="bg2"/>
                    </a:gs>
                  </a:gsLst>
                  <a:lin ang="5400000" scaled="0"/>
                </a:gradFill>
              </a:defRPr>
            </a:lvl2pPr>
            <a:lvl3pPr marL="177267" indent="0">
              <a:buNone/>
              <a:defRPr sz="1530">
                <a:gradFill>
                  <a:gsLst>
                    <a:gs pos="100000">
                      <a:schemeClr val="bg2"/>
                    </a:gs>
                    <a:gs pos="6000">
                      <a:schemeClr val="bg2"/>
                    </a:gs>
                  </a:gsLst>
                  <a:lin ang="5400000" scaled="0"/>
                </a:gradFill>
              </a:defRPr>
            </a:lvl3pPr>
            <a:lvl4pPr marL="349677" indent="0">
              <a:buNone/>
              <a:defRPr sz="1530">
                <a:gradFill>
                  <a:gsLst>
                    <a:gs pos="100000">
                      <a:schemeClr val="bg2"/>
                    </a:gs>
                    <a:gs pos="6000">
                      <a:schemeClr val="bg2"/>
                    </a:gs>
                  </a:gsLst>
                  <a:lin ang="5400000" scaled="0"/>
                </a:gradFill>
              </a:defRPr>
            </a:lvl4pPr>
            <a:lvl5pPr marL="530586" indent="0">
              <a:buNone/>
              <a:defRPr sz="153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69178383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7211" y="1476621"/>
            <a:ext cx="8530926" cy="2015262"/>
          </a:xfrm>
          <a:prstGeom prst="rect">
            <a:avLst/>
          </a:prstGeom>
        </p:spPr>
        <p:txBody>
          <a:bodyPr/>
          <a:lstStyle>
            <a:lvl1pPr marL="0" indent="0">
              <a:spcBef>
                <a:spcPts val="1836"/>
              </a:spcBef>
              <a:buNone/>
              <a:defRPr sz="3060">
                <a:gradFill>
                  <a:gsLst>
                    <a:gs pos="100000">
                      <a:schemeClr val="bg2"/>
                    </a:gs>
                    <a:gs pos="0">
                      <a:schemeClr val="bg2"/>
                    </a:gs>
                  </a:gsLst>
                  <a:lin ang="5400000" scaled="0"/>
                </a:gradFill>
                <a:latin typeface="+mj-lt"/>
              </a:defRPr>
            </a:lvl1pPr>
            <a:lvl2pPr marL="0" indent="0">
              <a:buNone/>
              <a:defRPr sz="1530">
                <a:gradFill>
                  <a:gsLst>
                    <a:gs pos="100000">
                      <a:schemeClr val="bg2"/>
                    </a:gs>
                    <a:gs pos="0">
                      <a:schemeClr val="bg2"/>
                    </a:gs>
                  </a:gsLst>
                  <a:lin ang="5400000" scaled="0"/>
                </a:gradFill>
              </a:defRPr>
            </a:lvl2pPr>
            <a:lvl3pPr marL="177267" indent="0">
              <a:buNone/>
              <a:defRPr sz="1530">
                <a:gradFill>
                  <a:gsLst>
                    <a:gs pos="100000">
                      <a:schemeClr val="bg2"/>
                    </a:gs>
                    <a:gs pos="0">
                      <a:schemeClr val="bg2"/>
                    </a:gs>
                  </a:gsLst>
                  <a:lin ang="5400000" scaled="0"/>
                </a:gradFill>
              </a:defRPr>
            </a:lvl3pPr>
            <a:lvl4pPr marL="349677" indent="0">
              <a:buNone/>
              <a:defRPr sz="1530">
                <a:gradFill>
                  <a:gsLst>
                    <a:gs pos="100000">
                      <a:schemeClr val="bg2"/>
                    </a:gs>
                    <a:gs pos="0">
                      <a:schemeClr val="bg2"/>
                    </a:gs>
                  </a:gsLst>
                  <a:lin ang="5400000" scaled="0"/>
                </a:gradFill>
              </a:defRPr>
            </a:lvl4pPr>
            <a:lvl5pPr marL="530586" indent="0">
              <a:buNone/>
              <a:defRPr sz="153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04354888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97211" y="233151"/>
            <a:ext cx="853092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97211" y="1476622"/>
            <a:ext cx="8530926" cy="2084319"/>
          </a:xfrm>
          <a:prstGeom prst="rect">
            <a:avLst/>
          </a:prstGeom>
        </p:spPr>
        <p:txBody>
          <a:bodyPr/>
          <a:lstStyle>
            <a:lvl1pPr marL="217335" indent="-217335">
              <a:buFont typeface="Wingdings" pitchFamily="2" charset="2"/>
              <a:buChar char=""/>
              <a:defRPr sz="3060"/>
            </a:lvl1pPr>
            <a:lvl2pPr marL="395815" indent="-178481">
              <a:buFont typeface="Wingdings" pitchFamily="2" charset="2"/>
              <a:buChar char=""/>
              <a:defRPr>
                <a:latin typeface="+mn-lt"/>
              </a:defRPr>
            </a:lvl2pPr>
            <a:lvl3pPr marL="567011" indent="-171196">
              <a:buFont typeface="Wingdings" pitchFamily="2" charset="2"/>
              <a:buChar char=""/>
              <a:tabLst/>
              <a:defRPr>
                <a:latin typeface="+mn-lt"/>
              </a:defRPr>
            </a:lvl3pPr>
            <a:lvl4pPr marL="699354" indent="-132343">
              <a:buFont typeface="Wingdings" pitchFamily="2" charset="2"/>
              <a:buChar char=""/>
              <a:defRPr>
                <a:latin typeface="+mn-lt"/>
              </a:defRPr>
            </a:lvl4pPr>
            <a:lvl5pPr marL="831698" indent="-13234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04616579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00">
                      <a:schemeClr val="tx2"/>
                    </a:gs>
                    <a:gs pos="0">
                      <a:schemeClr val="tx2"/>
                    </a:gs>
                  </a:gsLst>
                  <a:lin ang="5400000" scaled="0"/>
                </a:gradFill>
                <a:latin typeface="+mj-lt"/>
              </a:defRPr>
            </a:lvl1pPr>
            <a:lvl2pPr marL="0" indent="0">
              <a:buNone/>
              <a:defRPr sz="1530"/>
            </a:lvl2pPr>
            <a:lvl3pPr marL="178481" indent="0">
              <a:buNone/>
              <a:defRPr sz="1530"/>
            </a:lvl3pPr>
            <a:lvl4pPr marL="349677" indent="0">
              <a:buNone/>
              <a:defRPr sz="1530"/>
            </a:lvl4pPr>
            <a:lvl5pPr marL="530586" indent="0">
              <a:buNone/>
              <a:defRPr sz="15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00">
                      <a:schemeClr val="tx2"/>
                    </a:gs>
                    <a:gs pos="0">
                      <a:schemeClr val="tx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250">
                      <a:schemeClr val="bg2"/>
                    </a:gs>
                    <a:gs pos="100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43329725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8426" y="1476624"/>
            <a:ext cx="4128079" cy="2511229"/>
          </a:xfrm>
        </p:spPr>
        <p:txBody>
          <a:bodyPr/>
          <a:lstStyle>
            <a:lvl1pPr marL="0" indent="0">
              <a:spcBef>
                <a:spcPts val="918"/>
              </a:spcBef>
              <a:buNone/>
              <a:defRPr sz="3060">
                <a:gradFill>
                  <a:gsLst>
                    <a:gs pos="1000">
                      <a:schemeClr val="bg2"/>
                    </a:gs>
                    <a:gs pos="98000">
                      <a:schemeClr val="bg2"/>
                    </a:gs>
                  </a:gsLst>
                  <a:lin ang="5400000" scaled="0"/>
                </a:gradFill>
                <a:latin typeface="+mj-lt"/>
              </a:defRPr>
            </a:lvl1pPr>
            <a:lvl2pPr marL="0" indent="0">
              <a:buNone/>
              <a:defRPr sz="1530">
                <a:gradFill>
                  <a:gsLst>
                    <a:gs pos="1000">
                      <a:schemeClr val="bg2"/>
                    </a:gs>
                    <a:gs pos="98000">
                      <a:schemeClr val="bg2"/>
                    </a:gs>
                  </a:gsLst>
                  <a:lin ang="5400000" scaled="0"/>
                </a:gradFill>
              </a:defRPr>
            </a:lvl2pPr>
            <a:lvl3pPr marL="178481" indent="0">
              <a:buNone/>
              <a:defRPr sz="1530">
                <a:gradFill>
                  <a:gsLst>
                    <a:gs pos="1000">
                      <a:schemeClr val="bg2"/>
                    </a:gs>
                    <a:gs pos="98000">
                      <a:schemeClr val="bg2"/>
                    </a:gs>
                  </a:gsLst>
                  <a:lin ang="5400000" scaled="0"/>
                </a:gradFill>
              </a:defRPr>
            </a:lvl3pPr>
            <a:lvl4pPr marL="349677" indent="0">
              <a:buNone/>
              <a:defRPr sz="1530">
                <a:gradFill>
                  <a:gsLst>
                    <a:gs pos="1000">
                      <a:schemeClr val="bg2"/>
                    </a:gs>
                    <a:gs pos="98000">
                      <a:schemeClr val="bg2"/>
                    </a:gs>
                  </a:gsLst>
                  <a:lin ang="5400000" scaled="0"/>
                </a:gradFill>
              </a:defRPr>
            </a:lvl4pPr>
            <a:lvl5pPr marL="530586" indent="0">
              <a:buNone/>
              <a:defRPr sz="153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803702" y="1476624"/>
            <a:ext cx="4128079" cy="2511229"/>
          </a:xfrm>
        </p:spPr>
        <p:txBody>
          <a:bodyPr/>
          <a:lstStyle>
            <a:lvl1pPr marL="0" indent="0">
              <a:spcBef>
                <a:spcPts val="918"/>
              </a:spcBef>
              <a:buNone/>
              <a:defRPr lang="en-US" sz="3060" kern="1200" spc="-53" baseline="0" dirty="0" smtClean="0">
                <a:gradFill>
                  <a:gsLst>
                    <a:gs pos="1000">
                      <a:schemeClr val="bg2"/>
                    </a:gs>
                    <a:gs pos="98000">
                      <a:schemeClr val="bg2"/>
                    </a:gs>
                  </a:gsLst>
                  <a:lin ang="5400000" scaled="0"/>
                </a:gradFill>
                <a:latin typeface="+mj-lt"/>
                <a:ea typeface="+mn-ea"/>
                <a:cs typeface="+mn-cs"/>
              </a:defRPr>
            </a:lvl1pPr>
            <a:lvl2pPr marL="2428"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2pPr>
            <a:lvl3pPr marL="178481"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3pPr>
            <a:lvl4pPr marL="352105"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smtClean="0">
                <a:gradFill>
                  <a:gsLst>
                    <a:gs pos="1000">
                      <a:schemeClr val="bg2"/>
                    </a:gs>
                    <a:gs pos="98000">
                      <a:schemeClr val="bg2"/>
                    </a:gs>
                  </a:gsLst>
                  <a:lin ang="5400000" scaled="0"/>
                </a:gradFill>
                <a:latin typeface="+mn-lt"/>
                <a:ea typeface="+mn-ea"/>
                <a:cs typeface="+mn-cs"/>
              </a:defRPr>
            </a:lvl4pPr>
            <a:lvl5pPr marL="525730" marR="0" indent="0" algn="l" defTabSz="699326" rtl="0" eaLnBrk="1" fontAlgn="auto" latinLnBrk="0" hangingPunct="1">
              <a:lnSpc>
                <a:spcPct val="90000"/>
              </a:lnSpc>
              <a:spcBef>
                <a:spcPct val="20000"/>
              </a:spcBef>
              <a:spcAft>
                <a:spcPts val="0"/>
              </a:spcAft>
              <a:buClrTx/>
              <a:buSzPct val="90000"/>
              <a:buFont typeface="Arial" pitchFamily="34" charset="0"/>
              <a:buNone/>
              <a:tabLst/>
              <a:defRPr lang="en-US" sz="153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9932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3559229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0489459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695079"/>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63685403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822178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8426" y="1476622"/>
            <a:ext cx="4128079" cy="1798826"/>
          </a:xfrm>
        </p:spPr>
        <p:txBody>
          <a:bodyPr>
            <a:spAutoFit/>
          </a:bodyPr>
          <a:lstStyle>
            <a:lvl1pPr marL="223405" indent="-223405">
              <a:spcBef>
                <a:spcPts val="918"/>
              </a:spcBef>
              <a:buClr>
                <a:schemeClr val="bg2"/>
              </a:buClr>
              <a:buSzPct val="100000"/>
              <a:buFont typeface="Wingdings" pitchFamily="2" charset="2"/>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398243" indent="-174838">
              <a:defRPr sz="1530"/>
            </a:lvl2pPr>
            <a:lvl3pPr marL="524515" indent="-126272">
              <a:tabLst/>
              <a:defRPr sz="1530"/>
            </a:lvl3pPr>
            <a:lvl4pPr marL="660501" indent="-135985">
              <a:defRPr/>
            </a:lvl4pPr>
            <a:lvl5pPr marL="786773" indent="-1262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803702" y="1476622"/>
            <a:ext cx="4128079" cy="2072234"/>
          </a:xfrm>
        </p:spPr>
        <p:txBody>
          <a:bodyPr>
            <a:spAutoFit/>
          </a:bodyPr>
          <a:lstStyle>
            <a:lvl1pPr marL="259830" indent="-259830">
              <a:spcBef>
                <a:spcPts val="918"/>
              </a:spcBef>
              <a:buClr>
                <a:schemeClr val="bg2"/>
              </a:buClr>
              <a:buFont typeface="Arial" pitchFamily="34" charset="0"/>
              <a:buChar char="•"/>
              <a:defRPr lang="en-US" sz="2754" kern="1200" spc="-53" baseline="0" dirty="0" smtClean="0">
                <a:gradFill>
                  <a:gsLst>
                    <a:gs pos="1250">
                      <a:schemeClr val="bg2"/>
                    </a:gs>
                    <a:gs pos="100000">
                      <a:schemeClr val="bg2"/>
                    </a:gs>
                  </a:gsLst>
                  <a:lin ang="5400000" scaled="0"/>
                </a:gradFill>
                <a:latin typeface="+mj-lt"/>
                <a:ea typeface="+mn-ea"/>
                <a:cs typeface="+mn-cs"/>
              </a:defRPr>
            </a:lvl1pPr>
            <a:lvl2pPr marL="485663" indent="-262258">
              <a:defRPr lang="en-US" sz="1530" kern="1200" spc="0" baseline="0" dirty="0" smtClean="0">
                <a:gradFill>
                  <a:gsLst>
                    <a:gs pos="1250">
                      <a:schemeClr val="bg2"/>
                    </a:gs>
                    <a:gs pos="100000">
                      <a:schemeClr val="bg2"/>
                    </a:gs>
                  </a:gsLst>
                  <a:lin ang="5400000" scaled="0"/>
                </a:gradFill>
                <a:latin typeface="+mn-lt"/>
                <a:ea typeface="+mn-ea"/>
                <a:cs typeface="+mn-cs"/>
              </a:defRPr>
            </a:lvl2pPr>
            <a:lvl3pPr marL="660501" indent="-262258">
              <a:defRPr lang="en-US" sz="1530" kern="1200" spc="0" baseline="0" dirty="0" smtClean="0">
                <a:gradFill>
                  <a:gsLst>
                    <a:gs pos="1250">
                      <a:schemeClr val="bg2"/>
                    </a:gs>
                    <a:gs pos="100000">
                      <a:schemeClr val="bg2"/>
                    </a:gs>
                  </a:gsLst>
                  <a:lin ang="5400000" scaled="0"/>
                </a:gradFill>
                <a:latin typeface="+mn-lt"/>
                <a:ea typeface="+mn-ea"/>
                <a:cs typeface="+mn-cs"/>
              </a:defRPr>
            </a:lvl3pPr>
            <a:lvl4pPr marL="786773" indent="-262258">
              <a:defRPr lang="en-US" sz="1530" kern="1200" spc="0" baseline="0" dirty="0" smtClean="0">
                <a:gradFill>
                  <a:gsLst>
                    <a:gs pos="1250">
                      <a:schemeClr val="bg2"/>
                    </a:gs>
                    <a:gs pos="100000">
                      <a:schemeClr val="bg2"/>
                    </a:gs>
                  </a:gsLst>
                  <a:lin ang="5400000" scaled="0"/>
                </a:gradFill>
                <a:latin typeface="+mn-lt"/>
                <a:ea typeface="+mn-ea"/>
                <a:cs typeface="+mn-cs"/>
              </a:defRPr>
            </a:lvl4pPr>
            <a:lvl5pPr marL="922759" indent="-262258">
              <a:defRPr lang="en-US" sz="1530" kern="1200" spc="0" baseline="0" dirty="0">
                <a:gradFill>
                  <a:gsLst>
                    <a:gs pos="1250">
                      <a:schemeClr val="bg2"/>
                    </a:gs>
                    <a:gs pos="100000">
                      <a:schemeClr val="bg2"/>
                    </a:gs>
                  </a:gsLst>
                  <a:lin ang="5400000" scaled="0"/>
                </a:gradFill>
                <a:latin typeface="+mn-lt"/>
                <a:ea typeface="+mn-ea"/>
                <a:cs typeface="+mn-cs"/>
              </a:defRPr>
            </a:lvl5pPr>
          </a:lstStyle>
          <a:p>
            <a:pPr marL="223405" marR="0" lvl="0"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Click to edit Master text styles</a:t>
            </a:r>
          </a:p>
          <a:p>
            <a:pPr marL="223405" marR="0" lvl="1"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Second level</a:t>
            </a:r>
          </a:p>
          <a:p>
            <a:pPr marL="223405" marR="0" lvl="2"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Third level</a:t>
            </a:r>
          </a:p>
          <a:p>
            <a:pPr marL="223405" marR="0" lvl="3"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Fourth level</a:t>
            </a:r>
          </a:p>
          <a:p>
            <a:pPr marL="223405" marR="0" lvl="4" indent="-223405" algn="l" defTabSz="699326" rtl="0" eaLnBrk="1" fontAlgn="auto" latinLnBrk="0" hangingPunct="1">
              <a:lnSpc>
                <a:spcPct val="90000"/>
              </a:lnSpc>
              <a:spcBef>
                <a:spcPts val="91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33769240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tx2"/>
                    </a:gs>
                    <a:gs pos="0">
                      <a:schemeClr val="tx2"/>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406384939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288" y="1"/>
            <a:ext cx="458068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6" y="1476623"/>
            <a:ext cx="4003693" cy="1695079"/>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6" name="Content Placeholder 5"/>
          <p:cNvSpPr>
            <a:spLocks noGrp="1"/>
          </p:cNvSpPr>
          <p:nvPr>
            <p:ph sz="quarter" idx="4"/>
          </p:nvPr>
        </p:nvSpPr>
        <p:spPr>
          <a:xfrm>
            <a:off x="4735006" y="1715387"/>
            <a:ext cx="4196777" cy="339016"/>
          </a:xfrm>
          <a:prstGeom prst="rect">
            <a:avLst/>
          </a:prstGeom>
        </p:spPr>
        <p:txBody>
          <a:bodyPr>
            <a:noAutofit/>
          </a:bodyPr>
          <a:lstStyle>
            <a:lvl1pPr marL="0" indent="0">
              <a:spcBef>
                <a:spcPts val="918"/>
              </a:spcBef>
              <a:buNone/>
              <a:defRPr lang="en-US" sz="1530" kern="1200" spc="0" dirty="0" smtClean="0">
                <a:gradFill>
                  <a:gsLst>
                    <a:gs pos="100000">
                      <a:schemeClr val="bg2"/>
                    </a:gs>
                    <a:gs pos="0">
                      <a:schemeClr val="bg2"/>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1315242939"/>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1"/>
            <a:ext cx="475924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398425"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398425"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750741"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34071194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566105" y="1"/>
            <a:ext cx="47604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4757917" y="1476623"/>
            <a:ext cx="4157594" cy="1201902"/>
          </a:xfrm>
          <a:prstGeom prst="rect">
            <a:avLst/>
          </a:prstGeom>
        </p:spPr>
        <p:txBody>
          <a:bodyPr>
            <a:noAutofit/>
          </a:bodyPr>
          <a:lstStyle>
            <a:lvl1pPr marL="0" indent="0">
              <a:buNone/>
              <a:defRPr sz="3060" b="0" cap="none" baseline="0">
                <a:gradFill>
                  <a:gsLst>
                    <a:gs pos="100000">
                      <a:schemeClr val="bg1"/>
                    </a:gs>
                    <a:gs pos="0">
                      <a:schemeClr val="bg1"/>
                    </a:gs>
                  </a:gsLst>
                  <a:lin ang="5400000" scaled="0"/>
                </a:gradFill>
                <a:latin typeface="+mj-lt"/>
              </a:defRPr>
            </a:lvl1pPr>
            <a:lvl2pPr marL="466154" indent="0">
              <a:buNone/>
              <a:defRPr sz="2065" b="1"/>
            </a:lvl2pPr>
            <a:lvl3pPr marL="932309" indent="0">
              <a:buNone/>
              <a:defRPr sz="1836" b="1"/>
            </a:lvl3pPr>
            <a:lvl4pPr marL="1398464" indent="0">
              <a:buNone/>
              <a:defRPr sz="1606" b="1"/>
            </a:lvl4pPr>
            <a:lvl5pPr marL="1864618" indent="0">
              <a:buNone/>
              <a:defRPr sz="1606" b="1"/>
            </a:lvl5pPr>
            <a:lvl6pPr marL="2330773" indent="0">
              <a:buNone/>
              <a:defRPr sz="1606" b="1"/>
            </a:lvl6pPr>
            <a:lvl7pPr marL="2796928" indent="0">
              <a:buNone/>
              <a:defRPr sz="1606" b="1"/>
            </a:lvl7pPr>
            <a:lvl8pPr marL="3263081" indent="0">
              <a:buNone/>
              <a:defRPr sz="1606" b="1"/>
            </a:lvl8pPr>
            <a:lvl9pPr marL="3729236" indent="0">
              <a:buNone/>
              <a:defRPr sz="1606" b="1"/>
            </a:lvl9pPr>
          </a:lstStyle>
          <a:p>
            <a:pPr lvl="0"/>
            <a:r>
              <a:rPr lang="en-US" dirty="0" smtClean="0"/>
              <a:t>Click to edit Master text styles.</a:t>
            </a:r>
          </a:p>
        </p:txBody>
      </p:sp>
      <p:sp>
        <p:nvSpPr>
          <p:cNvPr id="9" name="Content Placeholder 5"/>
          <p:cNvSpPr>
            <a:spLocks noGrp="1"/>
          </p:cNvSpPr>
          <p:nvPr>
            <p:ph sz="quarter" idx="13"/>
          </p:nvPr>
        </p:nvSpPr>
        <p:spPr>
          <a:xfrm>
            <a:off x="4757917" y="2789431"/>
            <a:ext cx="4165729" cy="621530"/>
          </a:xfrm>
          <a:prstGeom prst="rect">
            <a:avLst/>
          </a:prstGeom>
        </p:spPr>
        <p:txBody>
          <a:bodyPr>
            <a:noAutofit/>
          </a:bodyPr>
          <a:lstStyle>
            <a:lvl1pPr marL="0" indent="0">
              <a:spcBef>
                <a:spcPts val="918"/>
              </a:spcBef>
              <a:buFont typeface="Arial" pitchFamily="34" charset="0"/>
              <a:buNone/>
              <a:defRPr lang="en-US" sz="1530" kern="1200" spc="0" dirty="0" smtClean="0">
                <a:gradFill>
                  <a:gsLst>
                    <a:gs pos="100000">
                      <a:schemeClr val="bg1"/>
                    </a:gs>
                    <a:gs pos="0">
                      <a:schemeClr val="bg1"/>
                    </a:gs>
                  </a:gsLst>
                  <a:lin ang="5400000" scaled="0"/>
                </a:gradFill>
                <a:latin typeface="+mn-lt"/>
                <a:ea typeface="+mn-ea"/>
                <a:cs typeface="Segoe UI" pitchFamily="34" charset="0"/>
              </a:defRPr>
            </a:lvl1pPr>
            <a:lvl2pPr marL="699232" indent="-291347">
              <a:defRPr lang="en-US" sz="1606" kern="1200" dirty="0" smtClean="0">
                <a:solidFill>
                  <a:schemeClr val="bg2">
                    <a:lumMod val="50000"/>
                  </a:schemeClr>
                </a:solidFill>
                <a:latin typeface="+mn-lt"/>
                <a:ea typeface="+mn-ea"/>
                <a:cs typeface="Arial" pitchFamily="34" charset="0"/>
              </a:defRPr>
            </a:lvl2pPr>
            <a:lvl3pPr marL="699232" indent="-174808">
              <a:defRPr lang="en-US" sz="1453" kern="1200" dirty="0" smtClean="0">
                <a:solidFill>
                  <a:schemeClr val="bg2">
                    <a:lumMod val="50000"/>
                  </a:schemeClr>
                </a:solidFill>
                <a:latin typeface="+mn-lt"/>
                <a:ea typeface="+mn-ea"/>
                <a:cs typeface="Arial" pitchFamily="34" charset="0"/>
              </a:defRPr>
            </a:lvl3pPr>
            <a:lvl4pPr marL="932309" indent="-174808">
              <a:defRPr lang="en-US" sz="1224" kern="1200" dirty="0" smtClean="0">
                <a:solidFill>
                  <a:schemeClr val="bg2">
                    <a:lumMod val="50000"/>
                  </a:schemeClr>
                </a:solidFill>
                <a:latin typeface="+mn-lt"/>
                <a:ea typeface="+mn-ea"/>
                <a:cs typeface="Arial" pitchFamily="34" charset="0"/>
              </a:defRPr>
            </a:lvl4pPr>
            <a:lvl5pPr marL="1107117" indent="-174808">
              <a:defRPr lang="en-US" sz="1224" kern="1200" dirty="0">
                <a:solidFill>
                  <a:schemeClr val="bg2">
                    <a:lumMod val="50000"/>
                  </a:schemeClr>
                </a:solidFill>
                <a:latin typeface="+mn-lt"/>
                <a:ea typeface="+mn-ea"/>
                <a:cs typeface="Arial" pitchFamily="34" charset="0"/>
              </a:defRPr>
            </a:lvl5pPr>
            <a:lvl6pPr>
              <a:defRPr sz="1606"/>
            </a:lvl6pPr>
            <a:lvl7pPr>
              <a:defRPr sz="1606"/>
            </a:lvl7pPr>
            <a:lvl8pPr>
              <a:defRPr sz="1606"/>
            </a:lvl8pPr>
            <a:lvl9pPr>
              <a:defRPr sz="1606"/>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1"/>
            <a:ext cx="4575822"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9650" y="6134656"/>
            <a:ext cx="1330529" cy="832141"/>
          </a:xfrm>
          <a:prstGeom prst="rect">
            <a:avLst/>
          </a:prstGeom>
        </p:spPr>
      </p:pic>
    </p:spTree>
    <p:extLst>
      <p:ext uri="{BB962C8B-B14F-4D97-AF65-F5344CB8AC3E}">
        <p14:creationId xmlns:p14="http://schemas.microsoft.com/office/powerpoint/2010/main" val="4235957320"/>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6"/>
            <a:ext cx="9326563"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398425" y="1385090"/>
            <a:ext cx="8533356" cy="2920069"/>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398425" y="4429867"/>
            <a:ext cx="853335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3478868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8425" y="6526956"/>
            <a:ext cx="429022" cy="223825"/>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marL="0" marR="0" lvl="0" indent="0" algn="l" defTabSz="6993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699326"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9666" y="6141009"/>
            <a:ext cx="1349206" cy="830017"/>
          </a:xfrm>
          <a:prstGeom prst="rect">
            <a:avLst/>
          </a:prstGeom>
        </p:spPr>
      </p:pic>
    </p:spTree>
    <p:extLst>
      <p:ext uri="{BB962C8B-B14F-4D97-AF65-F5344CB8AC3E}">
        <p14:creationId xmlns:p14="http://schemas.microsoft.com/office/powerpoint/2010/main" val="257158858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59260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9326563"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37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96603" y="1476622"/>
            <a:ext cx="8533356" cy="2027818"/>
          </a:xfrm>
        </p:spPr>
        <p:txBody>
          <a:bodyPr/>
          <a:lstStyle>
            <a:lvl1pPr marL="0" indent="0">
              <a:lnSpc>
                <a:spcPct val="95000"/>
              </a:lnSpc>
              <a:buNone/>
              <a:defRPr sz="2448">
                <a:gradFill>
                  <a:gsLst>
                    <a:gs pos="1250">
                      <a:srgbClr val="000000"/>
                    </a:gs>
                    <a:gs pos="100000">
                      <a:srgbClr val="000000"/>
                    </a:gs>
                  </a:gsLst>
                  <a:lin ang="5400000" scaled="0"/>
                </a:gradFill>
                <a:latin typeface="Consolas" pitchFamily="49" charset="0"/>
                <a:cs typeface="Consolas" pitchFamily="49" charset="0"/>
              </a:defRPr>
            </a:lvl1pPr>
            <a:lvl2pPr marL="25983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3831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6107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879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001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8425" y="233153"/>
            <a:ext cx="8533356" cy="678031"/>
          </a:xfrm>
        </p:spPr>
        <p:txBody>
          <a:bodyPr/>
          <a:lstStyle>
            <a:lvl1pPr>
              <a:defRPr sz="367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97211" y="1476622"/>
            <a:ext cx="8530926" cy="2084319"/>
          </a:xfrm>
          <a:prstGeom prst="rect">
            <a:avLst/>
          </a:prstGeom>
        </p:spPr>
        <p:txBody>
          <a:bodyPr/>
          <a:lstStyle>
            <a:lvl1pPr marL="262258" indent="-2622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80806"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99354" indent="-21854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74193"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49031" indent="-174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5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8452179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730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theme" Target="../theme/theme1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theme" Target="../theme/theme11.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theme" Target="../theme/theme12.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image" Target="../media/image13.png"/><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theme" Target="../theme/theme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5.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8.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image" Target="../media/image13.png"/><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1718454"/>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 id="2147484344" r:id="rId18"/>
    <p:sldLayoutId id="2147484345" r:id="rId19"/>
    <p:sldLayoutId id="2147484346" r:id="rId20"/>
    <p:sldLayoutId id="2147484347" r:id="rId21"/>
    <p:sldLayoutId id="2147484348" r:id="rId22"/>
    <p:sldLayoutId id="2147484350" r:id="rId23"/>
    <p:sldLayoutId id="2147484681" r:id="rId24"/>
    <p:sldLayoutId id="2147484682" r:id="rId25"/>
    <p:sldLayoutId id="2147484683" r:id="rId26"/>
    <p:sldLayoutId id="2147484684" r:id="rId27"/>
    <p:sldLayoutId id="2147484685" r:id="rId28"/>
    <p:sldLayoutId id="2147484686" r:id="rId29"/>
    <p:sldLayoutId id="2147484306" r:id="rId30"/>
    <p:sldLayoutId id="2147484298" r:id="rId31"/>
    <p:sldLayoutId id="2147484167" r:id="rId32"/>
    <p:sldLayoutId id="2147484105" r:id="rId33"/>
    <p:sldLayoutId id="2147484182" r:id="rId34"/>
    <p:sldLayoutId id="2147484130" r:id="rId35"/>
    <p:sldLayoutId id="2147484101" r:id="rId36"/>
    <p:sldLayoutId id="2147484102" r:id="rId37"/>
    <p:sldLayoutId id="2147484098" r:id="rId38"/>
    <p:sldLayoutId id="2147484086" r:id="rId39"/>
    <p:sldLayoutId id="2147484100" r:id="rId40"/>
    <p:sldLayoutId id="2147484099" r:id="rId41"/>
    <p:sldLayoutId id="2147484106" r:id="rId42"/>
    <p:sldLayoutId id="2147484089" r:id="rId43"/>
    <p:sldLayoutId id="2147484092" r:id="rId44"/>
    <p:sldLayoutId id="2147484127" r:id="rId45"/>
    <p:sldLayoutId id="2147484128" r:id="rId46"/>
    <p:sldLayoutId id="2147484299" r:id="rId47"/>
    <p:sldLayoutId id="2147484129" r:id="rId48"/>
    <p:sldLayoutId id="2147484094" r:id="rId49"/>
    <p:sldLayoutId id="2147484290" r:id="rId50"/>
    <p:sldLayoutId id="2147484304" r:id="rId51"/>
    <p:sldLayoutId id="2147484300" r:id="rId52"/>
    <p:sldLayoutId id="2147484630" r:id="rId53"/>
    <p:sldLayoutId id="2147484656" r:id="rId54"/>
    <p:sldLayoutId id="2147484688" r:id="rId55"/>
    <p:sldLayoutId id="2147484691" r:id="rId56"/>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7352534"/>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5" r:id="rId22"/>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7"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6"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127507"/>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Lst>
  <p:transition>
    <p:fade/>
  </p:transition>
  <p:timing>
    <p:tnLst>
      <p:par>
        <p:cTn id="1" dur="indefinite" restart="never" nodeType="tmRoot"/>
      </p:par>
    </p:tnLst>
  </p:timing>
  <p:hf hdr="0" ftr="0" dt="0"/>
  <p:txStyles>
    <p:titleStyle>
      <a:lvl1pPr algn="l" defTabSz="699671" rtl="0" eaLnBrk="1" latinLnBrk="0" hangingPunct="1">
        <a:lnSpc>
          <a:spcPct val="90000"/>
        </a:lnSpc>
        <a:spcBef>
          <a:spcPct val="0"/>
        </a:spcBef>
        <a:buNone/>
        <a:defRPr lang="en-US" sz="4132" b="0" kern="1200" cap="none" spc="-77"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71" rtl="0" eaLnBrk="1" latinLnBrk="0" hangingPunct="1">
        <a:defRPr sz="1377" kern="1200">
          <a:solidFill>
            <a:schemeClr val="tx1"/>
          </a:solidFill>
          <a:latin typeface="+mn-lt"/>
          <a:ea typeface="+mn-ea"/>
          <a:cs typeface="+mn-cs"/>
        </a:defRPr>
      </a:lvl1pPr>
      <a:lvl2pPr marL="349836" algn="l" defTabSz="699671" rtl="0" eaLnBrk="1" latinLnBrk="0" hangingPunct="1">
        <a:defRPr sz="1377" kern="1200">
          <a:solidFill>
            <a:schemeClr val="tx1"/>
          </a:solidFill>
          <a:latin typeface="+mn-lt"/>
          <a:ea typeface="+mn-ea"/>
          <a:cs typeface="+mn-cs"/>
        </a:defRPr>
      </a:lvl2pPr>
      <a:lvl3pPr marL="699671" algn="l" defTabSz="699671" rtl="0" eaLnBrk="1" latinLnBrk="0" hangingPunct="1">
        <a:defRPr sz="1377" kern="1200">
          <a:solidFill>
            <a:schemeClr val="tx1"/>
          </a:solidFill>
          <a:latin typeface="+mn-lt"/>
          <a:ea typeface="+mn-ea"/>
          <a:cs typeface="+mn-cs"/>
        </a:defRPr>
      </a:lvl3pPr>
      <a:lvl4pPr marL="1049506" algn="l" defTabSz="699671" rtl="0" eaLnBrk="1" latinLnBrk="0" hangingPunct="1">
        <a:defRPr sz="1377" kern="1200">
          <a:solidFill>
            <a:schemeClr val="tx1"/>
          </a:solidFill>
          <a:latin typeface="+mn-lt"/>
          <a:ea typeface="+mn-ea"/>
          <a:cs typeface="+mn-cs"/>
        </a:defRPr>
      </a:lvl4pPr>
      <a:lvl5pPr marL="1399342" algn="l" defTabSz="699671" rtl="0" eaLnBrk="1" latinLnBrk="0" hangingPunct="1">
        <a:defRPr sz="1377" kern="1200">
          <a:solidFill>
            <a:schemeClr val="tx1"/>
          </a:solidFill>
          <a:latin typeface="+mn-lt"/>
          <a:ea typeface="+mn-ea"/>
          <a:cs typeface="+mn-cs"/>
        </a:defRPr>
      </a:lvl5pPr>
      <a:lvl6pPr marL="1749178" algn="l" defTabSz="699671" rtl="0" eaLnBrk="1" latinLnBrk="0" hangingPunct="1">
        <a:defRPr sz="1377" kern="1200">
          <a:solidFill>
            <a:schemeClr val="tx1"/>
          </a:solidFill>
          <a:latin typeface="+mn-lt"/>
          <a:ea typeface="+mn-ea"/>
          <a:cs typeface="+mn-cs"/>
        </a:defRPr>
      </a:lvl6pPr>
      <a:lvl7pPr marL="2099012" algn="l" defTabSz="699671" rtl="0" eaLnBrk="1" latinLnBrk="0" hangingPunct="1">
        <a:defRPr sz="1377" kern="1200">
          <a:solidFill>
            <a:schemeClr val="tx1"/>
          </a:solidFill>
          <a:latin typeface="+mn-lt"/>
          <a:ea typeface="+mn-ea"/>
          <a:cs typeface="+mn-cs"/>
        </a:defRPr>
      </a:lvl7pPr>
      <a:lvl8pPr marL="2448848" algn="l" defTabSz="699671" rtl="0" eaLnBrk="1" latinLnBrk="0" hangingPunct="1">
        <a:defRPr sz="1377" kern="1200">
          <a:solidFill>
            <a:schemeClr val="tx1"/>
          </a:solidFill>
          <a:latin typeface="+mn-lt"/>
          <a:ea typeface="+mn-ea"/>
          <a:cs typeface="+mn-cs"/>
        </a:defRPr>
      </a:lvl8pPr>
      <a:lvl9pPr marL="2798684" algn="l" defTabSz="699671" rtl="0" eaLnBrk="1" latinLnBrk="0" hangingPunct="1">
        <a:defRPr sz="1377"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8509272"/>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80" r:id="rId22"/>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7"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6"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885121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687" r:id="rId21"/>
    <p:sldLayoutId id="2147484690" r:id="rId22"/>
  </p:sldLayoutIdLst>
  <p:transition>
    <p:fade/>
  </p:transition>
  <p:timing>
    <p:tnLst>
      <p:par>
        <p:cTn id="1" dur="indefinite" restart="never" nodeType="tmRoot"/>
      </p:par>
    </p:tnLst>
  </p:timing>
  <p:hf hdr="0" ftr="0" dt="0"/>
  <p:txStyles>
    <p:titleStyle>
      <a:lvl1pPr algn="l" defTabSz="699671" rtl="0" eaLnBrk="1" latinLnBrk="0" hangingPunct="1">
        <a:lnSpc>
          <a:spcPct val="90000"/>
        </a:lnSpc>
        <a:spcBef>
          <a:spcPct val="0"/>
        </a:spcBef>
        <a:buNone/>
        <a:defRPr lang="en-US" sz="4132" b="0" kern="1200" cap="none" spc="-77"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71" rtl="0" eaLnBrk="1" latinLnBrk="0" hangingPunct="1">
        <a:defRPr sz="1377" kern="1200">
          <a:solidFill>
            <a:schemeClr val="tx1"/>
          </a:solidFill>
          <a:latin typeface="+mn-lt"/>
          <a:ea typeface="+mn-ea"/>
          <a:cs typeface="+mn-cs"/>
        </a:defRPr>
      </a:lvl1pPr>
      <a:lvl2pPr marL="349836" algn="l" defTabSz="699671" rtl="0" eaLnBrk="1" latinLnBrk="0" hangingPunct="1">
        <a:defRPr sz="1377" kern="1200">
          <a:solidFill>
            <a:schemeClr val="tx1"/>
          </a:solidFill>
          <a:latin typeface="+mn-lt"/>
          <a:ea typeface="+mn-ea"/>
          <a:cs typeface="+mn-cs"/>
        </a:defRPr>
      </a:lvl2pPr>
      <a:lvl3pPr marL="699671" algn="l" defTabSz="699671" rtl="0" eaLnBrk="1" latinLnBrk="0" hangingPunct="1">
        <a:defRPr sz="1377" kern="1200">
          <a:solidFill>
            <a:schemeClr val="tx1"/>
          </a:solidFill>
          <a:latin typeface="+mn-lt"/>
          <a:ea typeface="+mn-ea"/>
          <a:cs typeface="+mn-cs"/>
        </a:defRPr>
      </a:lvl3pPr>
      <a:lvl4pPr marL="1049506" algn="l" defTabSz="699671" rtl="0" eaLnBrk="1" latinLnBrk="0" hangingPunct="1">
        <a:defRPr sz="1377" kern="1200">
          <a:solidFill>
            <a:schemeClr val="tx1"/>
          </a:solidFill>
          <a:latin typeface="+mn-lt"/>
          <a:ea typeface="+mn-ea"/>
          <a:cs typeface="+mn-cs"/>
        </a:defRPr>
      </a:lvl4pPr>
      <a:lvl5pPr marL="1399342" algn="l" defTabSz="699671" rtl="0" eaLnBrk="1" latinLnBrk="0" hangingPunct="1">
        <a:defRPr sz="1377" kern="1200">
          <a:solidFill>
            <a:schemeClr val="tx1"/>
          </a:solidFill>
          <a:latin typeface="+mn-lt"/>
          <a:ea typeface="+mn-ea"/>
          <a:cs typeface="+mn-cs"/>
        </a:defRPr>
      </a:lvl5pPr>
      <a:lvl6pPr marL="1749178" algn="l" defTabSz="699671" rtl="0" eaLnBrk="1" latinLnBrk="0" hangingPunct="1">
        <a:defRPr sz="1377" kern="1200">
          <a:solidFill>
            <a:schemeClr val="tx1"/>
          </a:solidFill>
          <a:latin typeface="+mn-lt"/>
          <a:ea typeface="+mn-ea"/>
          <a:cs typeface="+mn-cs"/>
        </a:defRPr>
      </a:lvl6pPr>
      <a:lvl7pPr marL="2099012" algn="l" defTabSz="699671" rtl="0" eaLnBrk="1" latinLnBrk="0" hangingPunct="1">
        <a:defRPr sz="1377" kern="1200">
          <a:solidFill>
            <a:schemeClr val="tx1"/>
          </a:solidFill>
          <a:latin typeface="+mn-lt"/>
          <a:ea typeface="+mn-ea"/>
          <a:cs typeface="+mn-cs"/>
        </a:defRPr>
      </a:lvl7pPr>
      <a:lvl8pPr marL="2448848" algn="l" defTabSz="699671" rtl="0" eaLnBrk="1" latinLnBrk="0" hangingPunct="1">
        <a:defRPr sz="1377" kern="1200">
          <a:solidFill>
            <a:schemeClr val="tx1"/>
          </a:solidFill>
          <a:latin typeface="+mn-lt"/>
          <a:ea typeface="+mn-ea"/>
          <a:cs typeface="+mn-cs"/>
        </a:defRPr>
      </a:lvl8pPr>
      <a:lvl9pPr marL="2798684" algn="l" defTabSz="699671" rtl="0" eaLnBrk="1" latinLnBrk="0" hangingPunct="1">
        <a:defRPr sz="137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168996"/>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7" r:id="rId23"/>
    <p:sldLayoutId id="2147484398" r:id="rId24"/>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1" y="295275"/>
            <a:ext cx="8916415"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5963" y="1212851"/>
            <a:ext cx="8914641" cy="161582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6170207" y="3162309"/>
            <a:ext cx="6995160" cy="670543"/>
          </a:xfrm>
          <a:prstGeom prst="rect">
            <a:avLst/>
          </a:prstGeom>
        </p:spPr>
      </p:pic>
    </p:spTree>
    <p:extLst>
      <p:ext uri="{BB962C8B-B14F-4D97-AF65-F5344CB8AC3E}">
        <p14:creationId xmlns:p14="http://schemas.microsoft.com/office/powerpoint/2010/main" val="2399391767"/>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429" r:id="rId18"/>
    <p:sldLayoutId id="2147484430" r:id="rId19"/>
    <p:sldLayoutId id="2147484431" r:id="rId20"/>
    <p:sldLayoutId id="2147484432" r:id="rId21"/>
    <p:sldLayoutId id="2147484433" r:id="rId22"/>
    <p:sldLayoutId id="2147484434" r:id="rId23"/>
  </p:sldLayoutIdLst>
  <p:transition>
    <p:fade/>
  </p:transition>
  <p:timing>
    <p:tnLst>
      <p:par>
        <p:cTn id="1" dur="indefinite" restart="never" nodeType="tmRoot"/>
      </p:par>
    </p:tnLst>
  </p:timing>
  <p:txStyles>
    <p:titleStyle>
      <a:lvl1pPr algn="l" defTabSz="699491" rtl="0" eaLnBrk="1" latinLnBrk="0" hangingPunct="1">
        <a:lnSpc>
          <a:spcPct val="90000"/>
        </a:lnSpc>
        <a:spcBef>
          <a:spcPct val="0"/>
        </a:spcBef>
        <a:buNone/>
        <a:defRPr lang="en-US" sz="3599" b="0" kern="1200" cap="none" spc="-7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51" marR="0" indent="-257151" algn="l" defTabSz="699491"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109" marR="0" indent="-180958" algn="l" defTabSz="6994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600019" marR="0" indent="-171434" algn="l" defTabSz="699491"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53" marR="0" indent="-171434" algn="l" defTabSz="699491"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86" marR="0" indent="-171434" algn="l" defTabSz="699491"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99" indent="-174873" algn="l" defTabSz="6994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345" indent="-174873" algn="l" defTabSz="6994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091" indent="-174873" algn="l" defTabSz="6994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837" indent="-174873" algn="l" defTabSz="6994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91" rtl="0" eaLnBrk="1" latinLnBrk="0" hangingPunct="1">
        <a:defRPr sz="1350" kern="1200">
          <a:solidFill>
            <a:schemeClr val="tx1"/>
          </a:solidFill>
          <a:latin typeface="+mn-lt"/>
          <a:ea typeface="+mn-ea"/>
          <a:cs typeface="+mn-cs"/>
        </a:defRPr>
      </a:lvl1pPr>
      <a:lvl2pPr marL="349745" algn="l" defTabSz="699491" rtl="0" eaLnBrk="1" latinLnBrk="0" hangingPunct="1">
        <a:defRPr sz="1350" kern="1200">
          <a:solidFill>
            <a:schemeClr val="tx1"/>
          </a:solidFill>
          <a:latin typeface="+mn-lt"/>
          <a:ea typeface="+mn-ea"/>
          <a:cs typeface="+mn-cs"/>
        </a:defRPr>
      </a:lvl2pPr>
      <a:lvl3pPr marL="699491" algn="l" defTabSz="699491" rtl="0" eaLnBrk="1" latinLnBrk="0" hangingPunct="1">
        <a:defRPr sz="1350" kern="1200">
          <a:solidFill>
            <a:schemeClr val="tx1"/>
          </a:solidFill>
          <a:latin typeface="+mn-lt"/>
          <a:ea typeface="+mn-ea"/>
          <a:cs typeface="+mn-cs"/>
        </a:defRPr>
      </a:lvl3pPr>
      <a:lvl4pPr marL="1049236" algn="l" defTabSz="699491" rtl="0" eaLnBrk="1" latinLnBrk="0" hangingPunct="1">
        <a:defRPr sz="1350" kern="1200">
          <a:solidFill>
            <a:schemeClr val="tx1"/>
          </a:solidFill>
          <a:latin typeface="+mn-lt"/>
          <a:ea typeface="+mn-ea"/>
          <a:cs typeface="+mn-cs"/>
        </a:defRPr>
      </a:lvl4pPr>
      <a:lvl5pPr marL="1398982" algn="l" defTabSz="699491" rtl="0" eaLnBrk="1" latinLnBrk="0" hangingPunct="1">
        <a:defRPr sz="1350" kern="1200">
          <a:solidFill>
            <a:schemeClr val="tx1"/>
          </a:solidFill>
          <a:latin typeface="+mn-lt"/>
          <a:ea typeface="+mn-ea"/>
          <a:cs typeface="+mn-cs"/>
        </a:defRPr>
      </a:lvl5pPr>
      <a:lvl6pPr marL="1748727" algn="l" defTabSz="699491" rtl="0" eaLnBrk="1" latinLnBrk="0" hangingPunct="1">
        <a:defRPr sz="1350" kern="1200">
          <a:solidFill>
            <a:schemeClr val="tx1"/>
          </a:solidFill>
          <a:latin typeface="+mn-lt"/>
          <a:ea typeface="+mn-ea"/>
          <a:cs typeface="+mn-cs"/>
        </a:defRPr>
      </a:lvl6pPr>
      <a:lvl7pPr marL="2098472" algn="l" defTabSz="699491" rtl="0" eaLnBrk="1" latinLnBrk="0" hangingPunct="1">
        <a:defRPr sz="1350" kern="1200">
          <a:solidFill>
            <a:schemeClr val="tx1"/>
          </a:solidFill>
          <a:latin typeface="+mn-lt"/>
          <a:ea typeface="+mn-ea"/>
          <a:cs typeface="+mn-cs"/>
        </a:defRPr>
      </a:lvl7pPr>
      <a:lvl8pPr marL="2448217" algn="l" defTabSz="699491" rtl="0" eaLnBrk="1" latinLnBrk="0" hangingPunct="1">
        <a:defRPr sz="1350" kern="1200">
          <a:solidFill>
            <a:schemeClr val="tx1"/>
          </a:solidFill>
          <a:latin typeface="+mn-lt"/>
          <a:ea typeface="+mn-ea"/>
          <a:cs typeface="+mn-cs"/>
        </a:defRPr>
      </a:lvl8pPr>
      <a:lvl9pPr marL="2797964" algn="l" defTabSz="699491"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7"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6"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295371"/>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 id="2147484460" r:id="rId13"/>
    <p:sldLayoutId id="2147484461" r:id="rId14"/>
    <p:sldLayoutId id="2147484462" r:id="rId15"/>
    <p:sldLayoutId id="2147484463" r:id="rId16"/>
    <p:sldLayoutId id="2147484464" r:id="rId17"/>
    <p:sldLayoutId id="2147484465" r:id="rId18"/>
    <p:sldLayoutId id="2147484466" r:id="rId19"/>
    <p:sldLayoutId id="2147484467" r:id="rId20"/>
  </p:sldLayoutIdLst>
  <p:transition>
    <p:fade/>
  </p:transition>
  <p:timing>
    <p:tnLst>
      <p:par>
        <p:cTn id="1" dur="indefinite" restart="never" nodeType="tmRoot"/>
      </p:par>
    </p:tnLst>
  </p:timing>
  <p:hf hdr="0" ftr="0" dt="0"/>
  <p:txStyles>
    <p:titleStyle>
      <a:lvl1pPr algn="l" defTabSz="699671" rtl="0" eaLnBrk="1" latinLnBrk="0" hangingPunct="1">
        <a:lnSpc>
          <a:spcPct val="90000"/>
        </a:lnSpc>
        <a:spcBef>
          <a:spcPct val="0"/>
        </a:spcBef>
        <a:buNone/>
        <a:defRPr lang="en-US" sz="4132" b="0" kern="1200" cap="none" spc="-77"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71" rtl="0" eaLnBrk="1" latinLnBrk="0" hangingPunct="1">
        <a:defRPr sz="1377" kern="1200">
          <a:solidFill>
            <a:schemeClr val="tx1"/>
          </a:solidFill>
          <a:latin typeface="+mn-lt"/>
          <a:ea typeface="+mn-ea"/>
          <a:cs typeface="+mn-cs"/>
        </a:defRPr>
      </a:lvl1pPr>
      <a:lvl2pPr marL="349836" algn="l" defTabSz="699671" rtl="0" eaLnBrk="1" latinLnBrk="0" hangingPunct="1">
        <a:defRPr sz="1377" kern="1200">
          <a:solidFill>
            <a:schemeClr val="tx1"/>
          </a:solidFill>
          <a:latin typeface="+mn-lt"/>
          <a:ea typeface="+mn-ea"/>
          <a:cs typeface="+mn-cs"/>
        </a:defRPr>
      </a:lvl2pPr>
      <a:lvl3pPr marL="699671" algn="l" defTabSz="699671" rtl="0" eaLnBrk="1" latinLnBrk="0" hangingPunct="1">
        <a:defRPr sz="1377" kern="1200">
          <a:solidFill>
            <a:schemeClr val="tx1"/>
          </a:solidFill>
          <a:latin typeface="+mn-lt"/>
          <a:ea typeface="+mn-ea"/>
          <a:cs typeface="+mn-cs"/>
        </a:defRPr>
      </a:lvl3pPr>
      <a:lvl4pPr marL="1049506" algn="l" defTabSz="699671" rtl="0" eaLnBrk="1" latinLnBrk="0" hangingPunct="1">
        <a:defRPr sz="1377" kern="1200">
          <a:solidFill>
            <a:schemeClr val="tx1"/>
          </a:solidFill>
          <a:latin typeface="+mn-lt"/>
          <a:ea typeface="+mn-ea"/>
          <a:cs typeface="+mn-cs"/>
        </a:defRPr>
      </a:lvl4pPr>
      <a:lvl5pPr marL="1399342" algn="l" defTabSz="699671" rtl="0" eaLnBrk="1" latinLnBrk="0" hangingPunct="1">
        <a:defRPr sz="1377" kern="1200">
          <a:solidFill>
            <a:schemeClr val="tx1"/>
          </a:solidFill>
          <a:latin typeface="+mn-lt"/>
          <a:ea typeface="+mn-ea"/>
          <a:cs typeface="+mn-cs"/>
        </a:defRPr>
      </a:lvl5pPr>
      <a:lvl6pPr marL="1749178" algn="l" defTabSz="699671" rtl="0" eaLnBrk="1" latinLnBrk="0" hangingPunct="1">
        <a:defRPr sz="1377" kern="1200">
          <a:solidFill>
            <a:schemeClr val="tx1"/>
          </a:solidFill>
          <a:latin typeface="+mn-lt"/>
          <a:ea typeface="+mn-ea"/>
          <a:cs typeface="+mn-cs"/>
        </a:defRPr>
      </a:lvl6pPr>
      <a:lvl7pPr marL="2099012" algn="l" defTabSz="699671" rtl="0" eaLnBrk="1" latinLnBrk="0" hangingPunct="1">
        <a:defRPr sz="1377" kern="1200">
          <a:solidFill>
            <a:schemeClr val="tx1"/>
          </a:solidFill>
          <a:latin typeface="+mn-lt"/>
          <a:ea typeface="+mn-ea"/>
          <a:cs typeface="+mn-cs"/>
        </a:defRPr>
      </a:lvl7pPr>
      <a:lvl8pPr marL="2448848" algn="l" defTabSz="699671" rtl="0" eaLnBrk="1" latinLnBrk="0" hangingPunct="1">
        <a:defRPr sz="1377" kern="1200">
          <a:solidFill>
            <a:schemeClr val="tx1"/>
          </a:solidFill>
          <a:latin typeface="+mn-lt"/>
          <a:ea typeface="+mn-ea"/>
          <a:cs typeface="+mn-cs"/>
        </a:defRPr>
      </a:lvl8pPr>
      <a:lvl9pPr marL="2798684" algn="l" defTabSz="699671" rtl="0" eaLnBrk="1" latinLnBrk="0" hangingPunct="1">
        <a:defRPr sz="137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7"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6"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6192048"/>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4" r:id="rId10"/>
    <p:sldLayoutId id="2147484485" r:id="rId11"/>
    <p:sldLayoutId id="2147484486" r:id="rId12"/>
    <p:sldLayoutId id="2147484487" r:id="rId13"/>
    <p:sldLayoutId id="2147484488" r:id="rId14"/>
    <p:sldLayoutId id="2147484489" r:id="rId15"/>
    <p:sldLayoutId id="2147484491" r:id="rId16"/>
    <p:sldLayoutId id="2147484492" r:id="rId17"/>
    <p:sldLayoutId id="2147484493" r:id="rId18"/>
    <p:sldLayoutId id="2147484494" r:id="rId19"/>
    <p:sldLayoutId id="2147484495" r:id="rId20"/>
  </p:sldLayoutIdLst>
  <p:transition>
    <p:fade/>
  </p:transition>
  <p:timing>
    <p:tnLst>
      <p:par>
        <p:cTn id="1" dur="indefinite" restart="never" nodeType="tmRoot"/>
      </p:par>
    </p:tnLst>
  </p:timing>
  <p:hf hdr="0" ftr="0" dt="0"/>
  <p:txStyles>
    <p:titleStyle>
      <a:lvl1pPr algn="l" defTabSz="699671" rtl="0" eaLnBrk="1" latinLnBrk="0" hangingPunct="1">
        <a:lnSpc>
          <a:spcPct val="90000"/>
        </a:lnSpc>
        <a:spcBef>
          <a:spcPct val="0"/>
        </a:spcBef>
        <a:buNone/>
        <a:defRPr lang="en-US" sz="4132" b="0" kern="1200" cap="none" spc="-77"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71" rtl="0" eaLnBrk="1" latinLnBrk="0" hangingPunct="1">
        <a:defRPr sz="1377" kern="1200">
          <a:solidFill>
            <a:schemeClr val="tx1"/>
          </a:solidFill>
          <a:latin typeface="+mn-lt"/>
          <a:ea typeface="+mn-ea"/>
          <a:cs typeface="+mn-cs"/>
        </a:defRPr>
      </a:lvl1pPr>
      <a:lvl2pPr marL="349836" algn="l" defTabSz="699671" rtl="0" eaLnBrk="1" latinLnBrk="0" hangingPunct="1">
        <a:defRPr sz="1377" kern="1200">
          <a:solidFill>
            <a:schemeClr val="tx1"/>
          </a:solidFill>
          <a:latin typeface="+mn-lt"/>
          <a:ea typeface="+mn-ea"/>
          <a:cs typeface="+mn-cs"/>
        </a:defRPr>
      </a:lvl2pPr>
      <a:lvl3pPr marL="699671" algn="l" defTabSz="699671" rtl="0" eaLnBrk="1" latinLnBrk="0" hangingPunct="1">
        <a:defRPr sz="1377" kern="1200">
          <a:solidFill>
            <a:schemeClr val="tx1"/>
          </a:solidFill>
          <a:latin typeface="+mn-lt"/>
          <a:ea typeface="+mn-ea"/>
          <a:cs typeface="+mn-cs"/>
        </a:defRPr>
      </a:lvl3pPr>
      <a:lvl4pPr marL="1049506" algn="l" defTabSz="699671" rtl="0" eaLnBrk="1" latinLnBrk="0" hangingPunct="1">
        <a:defRPr sz="1377" kern="1200">
          <a:solidFill>
            <a:schemeClr val="tx1"/>
          </a:solidFill>
          <a:latin typeface="+mn-lt"/>
          <a:ea typeface="+mn-ea"/>
          <a:cs typeface="+mn-cs"/>
        </a:defRPr>
      </a:lvl4pPr>
      <a:lvl5pPr marL="1399342" algn="l" defTabSz="699671" rtl="0" eaLnBrk="1" latinLnBrk="0" hangingPunct="1">
        <a:defRPr sz="1377" kern="1200">
          <a:solidFill>
            <a:schemeClr val="tx1"/>
          </a:solidFill>
          <a:latin typeface="+mn-lt"/>
          <a:ea typeface="+mn-ea"/>
          <a:cs typeface="+mn-cs"/>
        </a:defRPr>
      </a:lvl5pPr>
      <a:lvl6pPr marL="1749178" algn="l" defTabSz="699671" rtl="0" eaLnBrk="1" latinLnBrk="0" hangingPunct="1">
        <a:defRPr sz="1377" kern="1200">
          <a:solidFill>
            <a:schemeClr val="tx1"/>
          </a:solidFill>
          <a:latin typeface="+mn-lt"/>
          <a:ea typeface="+mn-ea"/>
          <a:cs typeface="+mn-cs"/>
        </a:defRPr>
      </a:lvl6pPr>
      <a:lvl7pPr marL="2099012" algn="l" defTabSz="699671" rtl="0" eaLnBrk="1" latinLnBrk="0" hangingPunct="1">
        <a:defRPr sz="1377" kern="1200">
          <a:solidFill>
            <a:schemeClr val="tx1"/>
          </a:solidFill>
          <a:latin typeface="+mn-lt"/>
          <a:ea typeface="+mn-ea"/>
          <a:cs typeface="+mn-cs"/>
        </a:defRPr>
      </a:lvl7pPr>
      <a:lvl8pPr marL="2448848" algn="l" defTabSz="699671" rtl="0" eaLnBrk="1" latinLnBrk="0" hangingPunct="1">
        <a:defRPr sz="1377" kern="1200">
          <a:solidFill>
            <a:schemeClr val="tx1"/>
          </a:solidFill>
          <a:latin typeface="+mn-lt"/>
          <a:ea typeface="+mn-ea"/>
          <a:cs typeface="+mn-cs"/>
        </a:defRPr>
      </a:lvl8pPr>
      <a:lvl9pPr marL="2798684" algn="l" defTabSz="699671" rtl="0" eaLnBrk="1" latinLnBrk="0" hangingPunct="1">
        <a:defRPr sz="137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5399993"/>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20" r:id="rId21"/>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211" y="233151"/>
            <a:ext cx="853092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8425" y="1476622"/>
            <a:ext cx="853335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031133"/>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Lst>
  <p:transition>
    <p:fade/>
  </p:transition>
  <p:timing>
    <p:tnLst>
      <p:par>
        <p:cTn id="1" dur="indefinite" restart="never" nodeType="tmRoot"/>
      </p:par>
    </p:tnLst>
  </p:timing>
  <p:hf hdr="0" ftr="0" dt="0"/>
  <p:txStyles>
    <p:titleStyle>
      <a:lvl1pPr algn="l" defTabSz="699326" rtl="0" eaLnBrk="1" latinLnBrk="0" hangingPunct="1">
        <a:lnSpc>
          <a:spcPct val="90000"/>
        </a:lnSpc>
        <a:spcBef>
          <a:spcPct val="0"/>
        </a:spcBef>
        <a:buNone/>
        <a:defRPr lang="en-US" sz="4130" b="0" kern="1200" cap="none" spc="-76"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9830" marR="0" indent="-259830" algn="l" defTabSz="699326" rtl="0" eaLnBrk="1" fontAlgn="auto" latinLnBrk="0" hangingPunct="1">
        <a:lnSpc>
          <a:spcPct val="90000"/>
        </a:lnSpc>
        <a:spcBef>
          <a:spcPct val="20000"/>
        </a:spcBef>
        <a:spcAft>
          <a:spcPts val="0"/>
        </a:spcAft>
        <a:buClrTx/>
        <a:buSzPct val="80000"/>
        <a:buFont typeface="Arial" pitchFamily="34" charset="0"/>
        <a:buChar char="•"/>
        <a:tabLst/>
        <a:defRPr sz="2754" kern="1200" spc="-53" baseline="0">
          <a:gradFill>
            <a:gsLst>
              <a:gs pos="1250">
                <a:schemeClr val="bg2"/>
              </a:gs>
              <a:gs pos="100000">
                <a:schemeClr val="bg2"/>
              </a:gs>
            </a:gsLst>
            <a:lin ang="5400000" scaled="0"/>
          </a:gradFill>
          <a:latin typeface="+mj-lt"/>
          <a:ea typeface="+mn-ea"/>
          <a:cs typeface="+mn-cs"/>
        </a:defRPr>
      </a:lvl1pPr>
      <a:lvl2pPr marL="438311" marR="0" indent="-178481" algn="l" defTabSz="699326"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0721"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610721" algn="l"/>
        </a:tabLst>
        <a:defRPr sz="1836" kern="1200" spc="0" baseline="0">
          <a:gradFill>
            <a:gsLst>
              <a:gs pos="1250">
                <a:schemeClr val="bg2"/>
              </a:gs>
              <a:gs pos="100000">
                <a:schemeClr val="bg2"/>
              </a:gs>
            </a:gsLst>
            <a:lin ang="5400000" scaled="0"/>
          </a:gradFill>
          <a:latin typeface="+mn-lt"/>
          <a:ea typeface="+mn-ea"/>
          <a:cs typeface="+mn-cs"/>
        </a:defRPr>
      </a:lvl3pPr>
      <a:lvl4pPr marL="787988" marR="0" indent="-177267" algn="l" defTabSz="699326"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398" marR="0" indent="-172410" algn="l" defTabSz="699326" rtl="0" eaLnBrk="1" fontAlgn="auto" latinLnBrk="0" hangingPunct="1">
        <a:lnSpc>
          <a:spcPct val="90000"/>
        </a:lnSpc>
        <a:spcBef>
          <a:spcPct val="20000"/>
        </a:spcBef>
        <a:spcAft>
          <a:spcPts val="0"/>
        </a:spcAft>
        <a:buClrTx/>
        <a:buSzPct val="90000"/>
        <a:buFont typeface="Wingdings" pitchFamily="2" charset="2"/>
        <a:buChar char=""/>
        <a:tabLst>
          <a:tab pos="960398" algn="l"/>
        </a:tabLst>
        <a:defRPr sz="1530" kern="1200" spc="0" baseline="0">
          <a:gradFill>
            <a:gsLst>
              <a:gs pos="1250">
                <a:schemeClr val="bg2"/>
              </a:gs>
              <a:gs pos="100000">
                <a:schemeClr val="bg2"/>
              </a:gs>
            </a:gsLst>
            <a:lin ang="5400000" scaled="0"/>
          </a:gradFill>
          <a:latin typeface="+mn-lt"/>
          <a:ea typeface="+mn-ea"/>
          <a:cs typeface="+mn-cs"/>
        </a:defRPr>
      </a:lvl5pPr>
      <a:lvl6pPr marL="1923147"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2810"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2473"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136" indent="-174832" algn="l" defTabSz="699326"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326" rtl="0" eaLnBrk="1" latinLnBrk="0" hangingPunct="1">
        <a:defRPr sz="1377" kern="1200">
          <a:solidFill>
            <a:schemeClr val="tx1"/>
          </a:solidFill>
          <a:latin typeface="+mn-lt"/>
          <a:ea typeface="+mn-ea"/>
          <a:cs typeface="+mn-cs"/>
        </a:defRPr>
      </a:lvl1pPr>
      <a:lvl2pPr marL="349663" algn="l" defTabSz="699326" rtl="0" eaLnBrk="1" latinLnBrk="0" hangingPunct="1">
        <a:defRPr sz="1377" kern="1200">
          <a:solidFill>
            <a:schemeClr val="tx1"/>
          </a:solidFill>
          <a:latin typeface="+mn-lt"/>
          <a:ea typeface="+mn-ea"/>
          <a:cs typeface="+mn-cs"/>
        </a:defRPr>
      </a:lvl2pPr>
      <a:lvl3pPr marL="699326" algn="l" defTabSz="699326" rtl="0" eaLnBrk="1" latinLnBrk="0" hangingPunct="1">
        <a:defRPr sz="1377" kern="1200">
          <a:solidFill>
            <a:schemeClr val="tx1"/>
          </a:solidFill>
          <a:latin typeface="+mn-lt"/>
          <a:ea typeface="+mn-ea"/>
          <a:cs typeface="+mn-cs"/>
        </a:defRPr>
      </a:lvl3pPr>
      <a:lvl4pPr marL="1048989" algn="l" defTabSz="699326" rtl="0" eaLnBrk="1" latinLnBrk="0" hangingPunct="1">
        <a:defRPr sz="1377" kern="1200">
          <a:solidFill>
            <a:schemeClr val="tx1"/>
          </a:solidFill>
          <a:latin typeface="+mn-lt"/>
          <a:ea typeface="+mn-ea"/>
          <a:cs typeface="+mn-cs"/>
        </a:defRPr>
      </a:lvl4pPr>
      <a:lvl5pPr marL="1398653" algn="l" defTabSz="699326" rtl="0" eaLnBrk="1" latinLnBrk="0" hangingPunct="1">
        <a:defRPr sz="1377" kern="1200">
          <a:solidFill>
            <a:schemeClr val="tx1"/>
          </a:solidFill>
          <a:latin typeface="+mn-lt"/>
          <a:ea typeface="+mn-ea"/>
          <a:cs typeface="+mn-cs"/>
        </a:defRPr>
      </a:lvl5pPr>
      <a:lvl6pPr marL="1748316" algn="l" defTabSz="699326" rtl="0" eaLnBrk="1" latinLnBrk="0" hangingPunct="1">
        <a:defRPr sz="1377" kern="1200">
          <a:solidFill>
            <a:schemeClr val="tx1"/>
          </a:solidFill>
          <a:latin typeface="+mn-lt"/>
          <a:ea typeface="+mn-ea"/>
          <a:cs typeface="+mn-cs"/>
        </a:defRPr>
      </a:lvl6pPr>
      <a:lvl7pPr marL="2097978" algn="l" defTabSz="699326" rtl="0" eaLnBrk="1" latinLnBrk="0" hangingPunct="1">
        <a:defRPr sz="1377" kern="1200">
          <a:solidFill>
            <a:schemeClr val="tx1"/>
          </a:solidFill>
          <a:latin typeface="+mn-lt"/>
          <a:ea typeface="+mn-ea"/>
          <a:cs typeface="+mn-cs"/>
        </a:defRPr>
      </a:lvl7pPr>
      <a:lvl8pPr marL="2447641" algn="l" defTabSz="699326" rtl="0" eaLnBrk="1" latinLnBrk="0" hangingPunct="1">
        <a:defRPr sz="1377" kern="1200">
          <a:solidFill>
            <a:schemeClr val="tx1"/>
          </a:solidFill>
          <a:latin typeface="+mn-lt"/>
          <a:ea typeface="+mn-ea"/>
          <a:cs typeface="+mn-cs"/>
        </a:defRPr>
      </a:lvl8pPr>
      <a:lvl9pPr marL="2797305" algn="l" defTabSz="699326" rtl="0" eaLnBrk="1" latinLnBrk="0" hangingPunct="1">
        <a:defRPr sz="137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4B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6"/>
            <a:ext cx="8916415"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5963" y="1212853"/>
            <a:ext cx="8914640" cy="161582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793633505"/>
      </p:ext>
    </p:extLst>
  </p:cSld>
  <p:clrMap bg1="dk1" tx1="lt1" bg2="dk2" tx2="lt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Lst>
  <p:transition>
    <p:fade/>
  </p:transition>
  <p:timing>
    <p:tnLst>
      <p:par>
        <p:cTn id="1" dur="indefinite" restart="never" nodeType="tmRoot"/>
      </p:par>
    </p:tnLst>
  </p:timing>
  <p:txStyles>
    <p:titleStyle>
      <a:lvl1pPr algn="l" defTabSz="699407"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20" marR="0" indent="-257120" algn="l" defTabSz="6994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57" marR="0" indent="-180937" algn="l" defTabSz="6994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47" marR="0" indent="-171414" algn="l" defTabSz="6994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771361" marR="0" indent="-171414" algn="l" defTabSz="6994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4pPr>
      <a:lvl5pPr marL="942774" marR="0" indent="-171414" algn="l" defTabSz="6994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5pPr>
      <a:lvl6pPr marL="1923369" indent="-174852" algn="l" defTabSz="6994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074" indent="-174852" algn="l" defTabSz="6994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777" indent="-174852" algn="l" defTabSz="6994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482" indent="-174852" algn="l" defTabSz="6994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07" rtl="0" eaLnBrk="1" latinLnBrk="0" hangingPunct="1">
        <a:defRPr sz="1350" kern="1200">
          <a:solidFill>
            <a:schemeClr val="tx1"/>
          </a:solidFill>
          <a:latin typeface="+mn-lt"/>
          <a:ea typeface="+mn-ea"/>
          <a:cs typeface="+mn-cs"/>
        </a:defRPr>
      </a:lvl1pPr>
      <a:lvl2pPr marL="349704" algn="l" defTabSz="699407" rtl="0" eaLnBrk="1" latinLnBrk="0" hangingPunct="1">
        <a:defRPr sz="1350" kern="1200">
          <a:solidFill>
            <a:schemeClr val="tx1"/>
          </a:solidFill>
          <a:latin typeface="+mn-lt"/>
          <a:ea typeface="+mn-ea"/>
          <a:cs typeface="+mn-cs"/>
        </a:defRPr>
      </a:lvl2pPr>
      <a:lvl3pPr marL="699407" algn="l" defTabSz="699407" rtl="0" eaLnBrk="1" latinLnBrk="0" hangingPunct="1">
        <a:defRPr sz="1350" kern="1200">
          <a:solidFill>
            <a:schemeClr val="tx1"/>
          </a:solidFill>
          <a:latin typeface="+mn-lt"/>
          <a:ea typeface="+mn-ea"/>
          <a:cs typeface="+mn-cs"/>
        </a:defRPr>
      </a:lvl3pPr>
      <a:lvl4pPr marL="1049111" algn="l" defTabSz="699407" rtl="0" eaLnBrk="1" latinLnBrk="0" hangingPunct="1">
        <a:defRPr sz="1350" kern="1200">
          <a:solidFill>
            <a:schemeClr val="tx1"/>
          </a:solidFill>
          <a:latin typeface="+mn-lt"/>
          <a:ea typeface="+mn-ea"/>
          <a:cs typeface="+mn-cs"/>
        </a:defRPr>
      </a:lvl4pPr>
      <a:lvl5pPr marL="1398814" algn="l" defTabSz="699407" rtl="0" eaLnBrk="1" latinLnBrk="0" hangingPunct="1">
        <a:defRPr sz="1350" kern="1200">
          <a:solidFill>
            <a:schemeClr val="tx1"/>
          </a:solidFill>
          <a:latin typeface="+mn-lt"/>
          <a:ea typeface="+mn-ea"/>
          <a:cs typeface="+mn-cs"/>
        </a:defRPr>
      </a:lvl5pPr>
      <a:lvl6pPr marL="1748519" algn="l" defTabSz="699407" rtl="0" eaLnBrk="1" latinLnBrk="0" hangingPunct="1">
        <a:defRPr sz="1350" kern="1200">
          <a:solidFill>
            <a:schemeClr val="tx1"/>
          </a:solidFill>
          <a:latin typeface="+mn-lt"/>
          <a:ea typeface="+mn-ea"/>
          <a:cs typeface="+mn-cs"/>
        </a:defRPr>
      </a:lvl6pPr>
      <a:lvl7pPr marL="2098222" algn="l" defTabSz="699407" rtl="0" eaLnBrk="1" latinLnBrk="0" hangingPunct="1">
        <a:defRPr sz="1350" kern="1200">
          <a:solidFill>
            <a:schemeClr val="tx1"/>
          </a:solidFill>
          <a:latin typeface="+mn-lt"/>
          <a:ea typeface="+mn-ea"/>
          <a:cs typeface="+mn-cs"/>
        </a:defRPr>
      </a:lvl7pPr>
      <a:lvl8pPr marL="2447926" algn="l" defTabSz="699407" rtl="0" eaLnBrk="1" latinLnBrk="0" hangingPunct="1">
        <a:defRPr sz="1350" kern="1200">
          <a:solidFill>
            <a:schemeClr val="tx1"/>
          </a:solidFill>
          <a:latin typeface="+mn-lt"/>
          <a:ea typeface="+mn-ea"/>
          <a:cs typeface="+mn-cs"/>
        </a:defRPr>
      </a:lvl8pPr>
      <a:lvl9pPr marL="2797629" algn="l" defTabSz="69940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7.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8.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8.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8.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8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SharePoint Server 2016 </a:t>
            </a:r>
            <a:r>
              <a:rPr lang="zh-TW" altLang="en-US" b="1" dirty="0"/>
              <a:t>搶先看</a:t>
            </a:r>
            <a:endParaRPr lang="zh-TW" altLang="en-US" dirty="0"/>
          </a:p>
        </p:txBody>
      </p:sp>
      <p:sp>
        <p:nvSpPr>
          <p:cNvPr id="9" name="文字版面配置區 8"/>
          <p:cNvSpPr>
            <a:spLocks noGrp="1"/>
          </p:cNvSpPr>
          <p:nvPr>
            <p:ph type="body" sz="quarter" idx="14"/>
          </p:nvPr>
        </p:nvSpPr>
        <p:spPr/>
        <p:txBody>
          <a:bodyPr/>
          <a:lstStyle/>
          <a:p>
            <a:r>
              <a:rPr lang="zh-TW" altLang="en-US" dirty="0" smtClean="0"/>
              <a:t>林順民 </a:t>
            </a:r>
            <a:r>
              <a:rPr lang="en-US" altLang="zh-TW" dirty="0" smtClean="0"/>
              <a:t>Sam Lin</a:t>
            </a:r>
          </a:p>
          <a:p>
            <a:r>
              <a:rPr lang="en-US" altLang="zh-TW" dirty="0" smtClean="0"/>
              <a:t>Support Escalation Engineer</a:t>
            </a:r>
          </a:p>
          <a:p>
            <a:r>
              <a:rPr lang="en-US" altLang="zh-TW" dirty="0" smtClean="0"/>
              <a:t>Microsoft</a:t>
            </a:r>
            <a:endParaRPr lang="en-US" dirty="0"/>
          </a:p>
        </p:txBody>
      </p:sp>
    </p:spTree>
    <p:extLst>
      <p:ext uri="{BB962C8B-B14F-4D97-AF65-F5344CB8AC3E}">
        <p14:creationId xmlns:p14="http://schemas.microsoft.com/office/powerpoint/2010/main" val="50940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641" y="2973799"/>
            <a:ext cx="2187007" cy="6893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00"/>
          <a:stretch/>
        </p:blipFill>
        <p:spPr>
          <a:xfrm>
            <a:off x="661" y="870575"/>
            <a:ext cx="9334565" cy="5249411"/>
          </a:xfrm>
          <a:prstGeom prst="rect">
            <a:avLst/>
          </a:prstGeom>
        </p:spPr>
      </p:pic>
      <p:sp>
        <p:nvSpPr>
          <p:cNvPr id="8" name="TextBox 7"/>
          <p:cNvSpPr txBox="1"/>
          <p:nvPr/>
        </p:nvSpPr>
        <p:spPr>
          <a:xfrm>
            <a:off x="4663281" y="4530398"/>
            <a:ext cx="4662620" cy="1059343"/>
          </a:xfrm>
          <a:prstGeom prst="rect">
            <a:avLst/>
          </a:prstGeom>
          <a:solidFill>
            <a:srgbClr val="FC8D00">
              <a:alpha val="80000"/>
            </a:srgbClr>
          </a:solidFill>
        </p:spPr>
        <p:txBody>
          <a:bodyPr wrap="square" lIns="139879" tIns="69939" rIns="139879" bIns="139879" rtlCol="0" anchor="ctr">
            <a:spAutoFit/>
          </a:bodyPr>
          <a:lstStyle/>
          <a:p>
            <a:pPr marL="0" marR="0" lvl="0" indent="0" algn="l" defTabSz="932271" rtl="0" eaLnBrk="1" fontAlgn="auto" latinLnBrk="0" hangingPunct="1">
              <a:lnSpc>
                <a:spcPct val="100000"/>
              </a:lnSpc>
              <a:spcBef>
                <a:spcPts val="0"/>
              </a:spcBef>
              <a:spcAft>
                <a:spcPts val="0"/>
              </a:spcAft>
              <a:buClrTx/>
              <a:buSzTx/>
              <a:buFontTx/>
              <a:buNone/>
              <a:tabLst/>
              <a:defRPr/>
            </a:pPr>
            <a:r>
              <a:rPr kumimoji="0" lang="en-US" altLang="zh-TW" sz="5507" b="1" i="0" u="none" strike="noStrike" kern="1200" cap="none" spc="0" normalizeH="0" baseline="0" noProof="0" dirty="0" err="1" smtClean="0">
                <a:ln>
                  <a:noFill/>
                </a:ln>
                <a:solidFill>
                  <a:srgbClr val="FFFFFF"/>
                </a:solidFill>
                <a:effectLst/>
                <a:uLnTx/>
                <a:uFillTx/>
                <a:latin typeface="Segoe UI Light"/>
                <a:ea typeface="+mn-ea"/>
                <a:cs typeface="+mn-cs"/>
              </a:rPr>
              <a:t>MinRole</a:t>
            </a:r>
            <a:r>
              <a:rPr kumimoji="0" lang="en-US" altLang="zh-TW" sz="5507" b="1" i="0" u="none" strike="noStrike" kern="1200" cap="none" spc="0" normalizeH="0" baseline="0" noProof="0" dirty="0" smtClean="0">
                <a:ln>
                  <a:noFill/>
                </a:ln>
                <a:solidFill>
                  <a:srgbClr val="FFFFFF"/>
                </a:solidFill>
                <a:effectLst/>
                <a:uLnTx/>
                <a:uFillTx/>
                <a:latin typeface="Segoe UI Light"/>
                <a:ea typeface="+mn-ea"/>
                <a:cs typeface="+mn-cs"/>
              </a:rPr>
              <a:t> </a:t>
            </a:r>
            <a:r>
              <a:rPr kumimoji="0" lang="en-US" sz="5507" b="1" i="0" u="none" strike="noStrike" kern="1200" cap="none" spc="0" normalizeH="0" baseline="0" noProof="0" dirty="0" smtClean="0">
                <a:ln>
                  <a:noFill/>
                </a:ln>
                <a:solidFill>
                  <a:srgbClr val="FFFFFF"/>
                </a:solidFill>
                <a:effectLst/>
                <a:uLnTx/>
                <a:uFillTx/>
                <a:latin typeface="Segoe UI Light"/>
                <a:ea typeface="+mn-ea"/>
                <a:cs typeface="+mn-cs"/>
              </a:rPr>
              <a:t>Demo</a:t>
            </a:r>
            <a:endParaRPr kumimoji="0" lang="en-US" sz="5507" b="1"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1720317187"/>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4358116"/>
          </a:xfrm>
        </p:spPr>
        <p:txBody>
          <a:bodyPr/>
          <a:lstStyle/>
          <a:p>
            <a:r>
              <a:rPr lang="zh-TW" altLang="en-US" dirty="0" smtClean="0"/>
              <a:t>移除 </a:t>
            </a:r>
            <a:r>
              <a:rPr lang="en-US" altLang="zh-TW" dirty="0" smtClean="0"/>
              <a:t>CU </a:t>
            </a:r>
            <a:r>
              <a:rPr lang="zh-TW" altLang="en-US" dirty="0" smtClean="0"/>
              <a:t>重複的 </a:t>
            </a:r>
            <a:r>
              <a:rPr lang="en-US" altLang="zh-TW" dirty="0" smtClean="0"/>
              <a:t>MSPs</a:t>
            </a:r>
            <a:endParaRPr lang="en-US" dirty="0"/>
          </a:p>
          <a:p>
            <a:pPr lvl="1"/>
            <a:r>
              <a:rPr lang="en-US" sz="2400" dirty="0"/>
              <a:t>SP2013 – 37 MSI/MSP per update + 18 for language packs</a:t>
            </a:r>
          </a:p>
          <a:p>
            <a:pPr lvl="1"/>
            <a:r>
              <a:rPr lang="en-US" sz="2400" dirty="0"/>
              <a:t>SP2016 – 4 MSI/MSP per update + 1 all languages </a:t>
            </a:r>
          </a:p>
          <a:p>
            <a:r>
              <a:rPr lang="zh-TW" altLang="en-US" dirty="0" smtClean="0"/>
              <a:t>減少每個 </a:t>
            </a:r>
            <a:r>
              <a:rPr lang="en-US" altLang="zh-TW" dirty="0" smtClean="0"/>
              <a:t>MSP </a:t>
            </a:r>
            <a:r>
              <a:rPr lang="zh-TW" altLang="en-US" dirty="0" smtClean="0"/>
              <a:t>重啟服務的次數</a:t>
            </a:r>
            <a:endParaRPr lang="en-US" dirty="0"/>
          </a:p>
          <a:p>
            <a:r>
              <a:rPr lang="zh-TW" altLang="en-US" dirty="0" smtClean="0"/>
              <a:t>支援部分元件降級運行</a:t>
            </a:r>
            <a:endParaRPr lang="en-US" dirty="0" smtClean="0"/>
          </a:p>
          <a:p>
            <a:r>
              <a:rPr lang="zh-TW" altLang="en-US" dirty="0" smtClean="0"/>
              <a:t>移除 </a:t>
            </a:r>
            <a:r>
              <a:rPr lang="en-US" altLang="zh-TW" dirty="0" smtClean="0"/>
              <a:t>Front End </a:t>
            </a:r>
            <a:r>
              <a:rPr lang="zh-TW" altLang="en-US" dirty="0" smtClean="0"/>
              <a:t>與 </a:t>
            </a:r>
            <a:r>
              <a:rPr lang="en-US" altLang="zh-TW" dirty="0" smtClean="0"/>
              <a:t>Back End </a:t>
            </a:r>
            <a:r>
              <a:rPr lang="zh-TW" altLang="en-US" dirty="0" smtClean="0"/>
              <a:t>相依性</a:t>
            </a:r>
            <a:endParaRPr lang="en-GB" dirty="0" smtClean="0"/>
          </a:p>
          <a:p>
            <a:r>
              <a:rPr lang="zh-TW" altLang="en-US" dirty="0" smtClean="0"/>
              <a:t>線上執行 </a:t>
            </a:r>
            <a:r>
              <a:rPr lang="en-GB" dirty="0" smtClean="0"/>
              <a:t>Upgraders</a:t>
            </a:r>
          </a:p>
          <a:p>
            <a:r>
              <a:rPr lang="zh-TW" altLang="en-US" dirty="0" smtClean="0"/>
              <a:t>僅適用</a:t>
            </a:r>
            <a:r>
              <a:rPr lang="zh-TW" altLang="en-US" dirty="0"/>
              <a:t>於</a:t>
            </a:r>
            <a:r>
              <a:rPr lang="en-US" dirty="0"/>
              <a:t> Full HA </a:t>
            </a:r>
            <a:r>
              <a:rPr lang="en-US" dirty="0" smtClean="0"/>
              <a:t>farm</a:t>
            </a:r>
            <a:endParaRPr lang="en-US" dirty="0"/>
          </a:p>
        </p:txBody>
      </p:sp>
      <p:sp>
        <p:nvSpPr>
          <p:cNvPr id="3" name="標題 2"/>
          <p:cNvSpPr>
            <a:spLocks noGrp="1"/>
          </p:cNvSpPr>
          <p:nvPr>
            <p:ph type="title"/>
          </p:nvPr>
        </p:nvSpPr>
        <p:spPr/>
        <p:txBody>
          <a:bodyPr/>
          <a:lstStyle/>
          <a:p>
            <a:r>
              <a:rPr lang="en-US" dirty="0"/>
              <a:t>0 Downtime Patching</a:t>
            </a:r>
          </a:p>
        </p:txBody>
      </p:sp>
    </p:spTree>
    <p:extLst>
      <p:ext uri="{BB962C8B-B14F-4D97-AF65-F5344CB8AC3E}">
        <p14:creationId xmlns:p14="http://schemas.microsoft.com/office/powerpoint/2010/main" val="2562528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Project Server</a:t>
            </a:r>
            <a:endParaRPr lang="en-US" b="1" dirty="0"/>
          </a:p>
        </p:txBody>
      </p:sp>
      <p:sp>
        <p:nvSpPr>
          <p:cNvPr id="3" name="Rectangle 2"/>
          <p:cNvSpPr/>
          <p:nvPr/>
        </p:nvSpPr>
        <p:spPr bwMode="auto">
          <a:xfrm>
            <a:off x="1782961" y="1641586"/>
            <a:ext cx="5957193" cy="30057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09383" tIns="34897" rIns="34897" bIns="34897" numCol="1" spcCol="0" rtlCol="0" fromWordArt="0" anchor="t"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Light"/>
                <a:ea typeface="+mn-ea"/>
                <a:cs typeface="+mn-cs"/>
              </a:rPr>
              <a:t>SharePoint Server</a:t>
            </a:r>
          </a:p>
        </p:txBody>
      </p:sp>
      <p:sp>
        <p:nvSpPr>
          <p:cNvPr id="4" name="Rectangle 3"/>
          <p:cNvSpPr/>
          <p:nvPr/>
        </p:nvSpPr>
        <p:spPr bwMode="auto">
          <a:xfrm>
            <a:off x="2511543" y="1729382"/>
            <a:ext cx="5122862" cy="41636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772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Light"/>
              </a:rPr>
              <a:t>PWA</a:t>
            </a:r>
            <a:endParaRPr kumimoji="0" lang="en-US" sz="20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5" name="Rectangle 4"/>
          <p:cNvSpPr/>
          <p:nvPr/>
        </p:nvSpPr>
        <p:spPr bwMode="auto">
          <a:xfrm>
            <a:off x="2511543" y="2249055"/>
            <a:ext cx="5122862" cy="23106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t"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Light"/>
                <a:ea typeface="+mn-ea"/>
                <a:cs typeface="+mn-cs"/>
              </a:rPr>
              <a:t>Project Server </a:t>
            </a:r>
          </a:p>
        </p:txBody>
      </p:sp>
      <p:grpSp>
        <p:nvGrpSpPr>
          <p:cNvPr id="31" name="群組 30"/>
          <p:cNvGrpSpPr/>
          <p:nvPr/>
        </p:nvGrpSpPr>
        <p:grpSpPr>
          <a:xfrm>
            <a:off x="1581959" y="4920923"/>
            <a:ext cx="1959647" cy="1351595"/>
            <a:chOff x="3168367" y="4479427"/>
            <a:chExt cx="1959647" cy="1351595"/>
          </a:xfrm>
        </p:grpSpPr>
        <p:sp>
          <p:nvSpPr>
            <p:cNvPr id="8" name="Rectangle 7"/>
            <p:cNvSpPr/>
            <p:nvPr/>
          </p:nvSpPr>
          <p:spPr bwMode="auto">
            <a:xfrm>
              <a:off x="3168367" y="5214920"/>
              <a:ext cx="1959647" cy="616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028" tIns="46514" rIns="93028" bIns="46514" numCol="1" rtlCol="0" anchor="ctr" anchorCtr="0" compatLnSpc="1">
              <a:prstTxWarp prst="textNoShape">
                <a:avLst/>
              </a:prstTxWarp>
            </a:bodyPr>
            <a:lstStyle/>
            <a:p>
              <a:pPr marL="0" marR="0" lvl="0" indent="0" algn="ctr" defTabSz="68367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233"/>
                  </a:solidFill>
                  <a:effectLst/>
                  <a:uLnTx/>
                  <a:uFillTx/>
                  <a:latin typeface="Segoe UI Light"/>
                  <a:ea typeface="+mn-ea"/>
                  <a:cs typeface="+mn-cs"/>
                </a:rPr>
                <a:t>Project Database</a:t>
              </a:r>
            </a:p>
          </p:txBody>
        </p:sp>
        <p:sp>
          <p:nvSpPr>
            <p:cNvPr id="9" name="Freeform 30"/>
            <p:cNvSpPr>
              <a:spLocks noEditPoints="1"/>
            </p:cNvSpPr>
            <p:nvPr/>
          </p:nvSpPr>
          <p:spPr bwMode="auto">
            <a:xfrm flipH="1">
              <a:off x="3471424" y="4479427"/>
              <a:ext cx="1353536" cy="71091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6"/>
            </a:solidFill>
            <a:ln>
              <a:noFill/>
            </a:ln>
            <a:extLst/>
          </p:spPr>
          <p:txBody>
            <a:bodyPr vert="horz" wrap="square" lIns="68422" tIns="34211" rIns="68422" bIns="34211" numCol="1" anchor="ctr"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3948911" y="4920915"/>
            <a:ext cx="1774964" cy="1184927"/>
            <a:chOff x="7410006" y="4969381"/>
            <a:chExt cx="1487054" cy="992725"/>
          </a:xfrm>
        </p:grpSpPr>
        <p:sp>
          <p:nvSpPr>
            <p:cNvPr id="11" name="Rectangle 10"/>
            <p:cNvSpPr/>
            <p:nvPr/>
          </p:nvSpPr>
          <p:spPr bwMode="auto">
            <a:xfrm>
              <a:off x="7410006" y="5653484"/>
              <a:ext cx="1487054" cy="308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028" tIns="46514" rIns="93028" bIns="46514" numCol="1" rtlCol="0" anchor="ctr" anchorCtr="0" compatLnSpc="1">
              <a:prstTxWarp prst="textNoShape">
                <a:avLst/>
              </a:prstTxWarp>
            </a:bodyPr>
            <a:lstStyle/>
            <a:p>
              <a:pPr marL="0" marR="0" lvl="0" indent="0" algn="ctr" defTabSz="68367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Light"/>
                  <a:ea typeface="+mn-ea"/>
                  <a:cs typeface="+mn-cs"/>
                </a:rPr>
                <a:t>Content Database</a:t>
              </a:r>
            </a:p>
          </p:txBody>
        </p:sp>
        <p:sp>
          <p:nvSpPr>
            <p:cNvPr id="12" name="Freeform 30"/>
            <p:cNvSpPr>
              <a:spLocks noEditPoints="1"/>
            </p:cNvSpPr>
            <p:nvPr/>
          </p:nvSpPr>
          <p:spPr bwMode="auto">
            <a:xfrm flipH="1">
              <a:off x="7568889" y="4969381"/>
              <a:ext cx="1133984" cy="59943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68422" tIns="34211" rIns="68422" bIns="34211" numCol="1" anchor="ctr"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3" name="Rectangle 12"/>
          <p:cNvSpPr/>
          <p:nvPr/>
        </p:nvSpPr>
        <p:spPr bwMode="auto">
          <a:xfrm>
            <a:off x="5418478" y="5789266"/>
            <a:ext cx="2624824" cy="217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028" tIns="46514" rIns="93028" bIns="46514" numCol="1" rtlCol="0" anchor="ctr" anchorCtr="0" compatLnSpc="1">
            <a:prstTxWarp prst="textNoShape">
              <a:avLst/>
            </a:prstTxWarp>
          </a:bodyPr>
          <a:lstStyle/>
          <a:p>
            <a:pPr marL="0" marR="0" lvl="0" indent="0" algn="ctr" defTabSz="683673" rtl="0" eaLnBrk="1" fontAlgn="base" latinLnBrk="0" hangingPunct="1">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Light"/>
                <a:ea typeface="+mn-ea"/>
                <a:cs typeface="+mn-cs"/>
              </a:rPr>
              <a:t>Configuration                 Database</a:t>
            </a:r>
          </a:p>
        </p:txBody>
      </p:sp>
      <p:sp>
        <p:nvSpPr>
          <p:cNvPr id="14" name="Freeform 30"/>
          <p:cNvSpPr>
            <a:spLocks noEditPoints="1"/>
          </p:cNvSpPr>
          <p:nvPr/>
        </p:nvSpPr>
        <p:spPr bwMode="auto">
          <a:xfrm flipH="1">
            <a:off x="6018371" y="4920913"/>
            <a:ext cx="1353536" cy="69373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68422" tIns="34211" rIns="68422" bIns="34211" numCol="1" anchor="t"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Rectangle 14"/>
          <p:cNvSpPr/>
          <p:nvPr/>
        </p:nvSpPr>
        <p:spPr bwMode="auto">
          <a:xfrm>
            <a:off x="3954341" y="2648486"/>
            <a:ext cx="3588416"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969696">
                    <a:lumMod val="50000"/>
                  </a:srgbClr>
                </a:solidFill>
                <a:effectLst/>
                <a:uLnTx/>
                <a:uFillTx/>
                <a:latin typeface="Segoe UI"/>
                <a:ea typeface="+mn-ea"/>
                <a:cs typeface="+mn-cs"/>
              </a:rPr>
              <a:t>WCF Services</a:t>
            </a:r>
          </a:p>
        </p:txBody>
      </p:sp>
      <p:sp>
        <p:nvSpPr>
          <p:cNvPr id="16" name="Rectangle 15"/>
          <p:cNvSpPr/>
          <p:nvPr/>
        </p:nvSpPr>
        <p:spPr bwMode="auto">
          <a:xfrm>
            <a:off x="3954341" y="3082702"/>
            <a:ext cx="3588416"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969696">
                    <a:lumMod val="50000"/>
                  </a:srgbClr>
                </a:solidFill>
                <a:effectLst/>
                <a:uLnTx/>
                <a:uFillTx/>
                <a:latin typeface="Segoe UI"/>
                <a:ea typeface="+mn-ea"/>
                <a:cs typeface="+mn-cs"/>
              </a:rPr>
              <a:t>Project Server Interface (PSI)</a:t>
            </a:r>
          </a:p>
        </p:txBody>
      </p:sp>
      <p:sp>
        <p:nvSpPr>
          <p:cNvPr id="17" name="Rectangle 16"/>
          <p:cNvSpPr/>
          <p:nvPr/>
        </p:nvSpPr>
        <p:spPr bwMode="auto">
          <a:xfrm>
            <a:off x="3954340" y="3516916"/>
            <a:ext cx="3588416"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969696">
                    <a:lumMod val="50000"/>
                  </a:srgbClr>
                </a:solidFill>
                <a:effectLst/>
                <a:uLnTx/>
                <a:uFillTx/>
                <a:latin typeface="Segoe UI"/>
                <a:ea typeface="+mn-ea"/>
                <a:cs typeface="+mn-cs"/>
              </a:rPr>
              <a:t>Business Objects</a:t>
            </a:r>
          </a:p>
        </p:txBody>
      </p:sp>
      <p:sp>
        <p:nvSpPr>
          <p:cNvPr id="18" name="Rectangle 17"/>
          <p:cNvSpPr/>
          <p:nvPr/>
        </p:nvSpPr>
        <p:spPr bwMode="auto">
          <a:xfrm>
            <a:off x="3954340" y="3951130"/>
            <a:ext cx="1769534" cy="4405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69696">
                    <a:lumMod val="50000"/>
                  </a:srgbClr>
                </a:solidFill>
                <a:effectLst/>
                <a:uLnTx/>
                <a:uFillTx/>
                <a:latin typeface="Segoe UI"/>
                <a:ea typeface="+mn-ea"/>
                <a:cs typeface="+mn-cs"/>
              </a:rPr>
              <a:t>Project Calculation Service</a:t>
            </a:r>
          </a:p>
        </p:txBody>
      </p:sp>
      <p:sp>
        <p:nvSpPr>
          <p:cNvPr id="19" name="Rectangle 18"/>
          <p:cNvSpPr/>
          <p:nvPr/>
        </p:nvSpPr>
        <p:spPr bwMode="auto">
          <a:xfrm>
            <a:off x="5773222" y="3951130"/>
            <a:ext cx="1769534" cy="44515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69696">
                    <a:lumMod val="50000"/>
                  </a:srgbClr>
                </a:solidFill>
                <a:effectLst/>
                <a:uLnTx/>
                <a:uFillTx/>
                <a:latin typeface="Segoe UI"/>
                <a:ea typeface="+mn-ea"/>
                <a:cs typeface="+mn-cs"/>
              </a:rPr>
              <a:t>Project Server </a:t>
            </a:r>
            <a:br>
              <a:rPr kumimoji="0" lang="en-US" sz="1200" b="0" i="0" u="none" strike="noStrike" kern="1200" cap="none" spc="0" normalizeH="0" baseline="0" noProof="0" dirty="0">
                <a:ln>
                  <a:noFill/>
                </a:ln>
                <a:solidFill>
                  <a:srgbClr val="969696">
                    <a:lumMod val="50000"/>
                  </a:srgbClr>
                </a:solidFill>
                <a:effectLst/>
                <a:uLnTx/>
                <a:uFillTx/>
                <a:latin typeface="Segoe UI"/>
                <a:ea typeface="+mn-ea"/>
                <a:cs typeface="+mn-cs"/>
              </a:rPr>
            </a:br>
            <a:r>
              <a:rPr kumimoji="0" lang="en-US" sz="1200" b="0" i="0" u="none" strike="noStrike" kern="1200" cap="none" spc="0" normalizeH="0" baseline="0" noProof="0" dirty="0">
                <a:ln>
                  <a:noFill/>
                </a:ln>
                <a:solidFill>
                  <a:srgbClr val="969696">
                    <a:lumMod val="50000"/>
                  </a:srgbClr>
                </a:solidFill>
                <a:effectLst/>
                <a:uLnTx/>
                <a:uFillTx/>
                <a:latin typeface="Segoe UI"/>
                <a:ea typeface="+mn-ea"/>
                <a:cs typeface="+mn-cs"/>
              </a:rPr>
              <a:t>Workflow System</a:t>
            </a:r>
          </a:p>
        </p:txBody>
      </p:sp>
      <p:sp>
        <p:nvSpPr>
          <p:cNvPr id="20" name="Rectangle 19"/>
          <p:cNvSpPr/>
          <p:nvPr/>
        </p:nvSpPr>
        <p:spPr bwMode="auto">
          <a:xfrm rot="16200000">
            <a:off x="1932321" y="3354913"/>
            <a:ext cx="1769534"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69696">
                    <a:lumMod val="50000"/>
                  </a:srgbClr>
                </a:solidFill>
                <a:effectLst/>
                <a:uLnTx/>
                <a:uFillTx/>
                <a:latin typeface="Segoe UI"/>
                <a:ea typeface="+mn-ea"/>
                <a:cs typeface="+mn-cs"/>
              </a:rPr>
              <a:t>Project Server Eventing System</a:t>
            </a:r>
          </a:p>
        </p:txBody>
      </p:sp>
      <p:sp>
        <p:nvSpPr>
          <p:cNvPr id="21" name="Rectangle 20"/>
          <p:cNvSpPr/>
          <p:nvPr/>
        </p:nvSpPr>
        <p:spPr bwMode="auto">
          <a:xfrm rot="16200000">
            <a:off x="2376681" y="3354912"/>
            <a:ext cx="1769534"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69696">
                    <a:lumMod val="50000"/>
                  </a:srgbClr>
                </a:solidFill>
                <a:effectLst/>
                <a:uLnTx/>
                <a:uFillTx/>
                <a:latin typeface="Segoe UI"/>
                <a:ea typeface="+mn-ea"/>
                <a:cs typeface="+mn-cs"/>
              </a:rPr>
              <a:t>Local Event Handlers</a:t>
            </a:r>
          </a:p>
        </p:txBody>
      </p:sp>
      <p:sp>
        <p:nvSpPr>
          <p:cNvPr id="22" name="Rectangle 21"/>
          <p:cNvSpPr/>
          <p:nvPr/>
        </p:nvSpPr>
        <p:spPr bwMode="auto">
          <a:xfrm rot="16200000">
            <a:off x="2821042" y="3350485"/>
            <a:ext cx="1769534" cy="3655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9671"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69696">
                    <a:lumMod val="50000"/>
                  </a:srgbClr>
                </a:solidFill>
                <a:effectLst/>
                <a:uLnTx/>
                <a:uFillTx/>
                <a:latin typeface="Segoe UI"/>
                <a:ea typeface="+mn-ea"/>
                <a:cs typeface="+mn-cs"/>
              </a:rPr>
              <a:t>Project Server Queuing System</a:t>
            </a:r>
          </a:p>
        </p:txBody>
      </p:sp>
      <p:cxnSp>
        <p:nvCxnSpPr>
          <p:cNvPr id="23" name="Elbow Connector 22"/>
          <p:cNvCxnSpPr>
            <a:stCxn id="17" idx="2"/>
            <a:endCxn id="9" idx="14"/>
          </p:cNvCxnSpPr>
          <p:nvPr/>
        </p:nvCxnSpPr>
        <p:spPr>
          <a:xfrm rot="5400000">
            <a:off x="3635936" y="2808302"/>
            <a:ext cx="1038459" cy="3186764"/>
          </a:xfrm>
          <a:prstGeom prst="bentConnector4">
            <a:avLst>
              <a:gd name="adj1" fmla="val 57876"/>
              <a:gd name="adj2" fmla="val 100000"/>
            </a:avLst>
          </a:prstGeom>
          <a:ln w="57150">
            <a:solidFill>
              <a:schemeClr val="accent6">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4" name="Up-Down Arrow 23"/>
          <p:cNvSpPr/>
          <p:nvPr/>
        </p:nvSpPr>
        <p:spPr bwMode="auto">
          <a:xfrm>
            <a:off x="5668062" y="3342006"/>
            <a:ext cx="160973" cy="278354"/>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897" tIns="34897" rIns="34897" bIns="34897" numCol="1" spcCol="0" rtlCol="0" fromWordArt="0" anchor="ctr" anchorCtr="0" forceAA="0" compatLnSpc="1">
            <a:prstTxWarp prst="textNoShape">
              <a:avLst/>
            </a:prstTxWarp>
            <a:noAutofit/>
          </a:bodyPr>
          <a:lstStyle/>
          <a:p>
            <a:pPr marL="0" marR="0" lvl="0" indent="0" algn="ctr" defTabSz="69772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Up-Down Arrow 24"/>
          <p:cNvSpPr/>
          <p:nvPr/>
        </p:nvSpPr>
        <p:spPr bwMode="auto">
          <a:xfrm>
            <a:off x="4739312" y="4655392"/>
            <a:ext cx="152020" cy="244280"/>
          </a:xfrm>
          <a:prstGeom prst="upDownArrow">
            <a:avLst/>
          </a:prstGeom>
          <a:solidFill>
            <a:srgbClr val="0070C0"/>
          </a:solidFill>
          <a:ln>
            <a:noFill/>
          </a:ln>
        </p:spPr>
        <p:txBody>
          <a:bodyPr vert="horz" wrap="square" lIns="68422" tIns="34211" rIns="68422" bIns="34211" numCol="1" anchor="t"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Up-Down Arrow 25"/>
          <p:cNvSpPr/>
          <p:nvPr/>
        </p:nvSpPr>
        <p:spPr bwMode="auto">
          <a:xfrm>
            <a:off x="6615467" y="4655392"/>
            <a:ext cx="152020" cy="244280"/>
          </a:xfrm>
          <a:prstGeom prst="upDownArrow">
            <a:avLst/>
          </a:prstGeom>
          <a:solidFill>
            <a:srgbClr val="0070C0"/>
          </a:solidFill>
          <a:ln>
            <a:noFill/>
          </a:ln>
        </p:spPr>
        <p:txBody>
          <a:bodyPr vert="horz" wrap="square" lIns="68422" tIns="34211" rIns="68422" bIns="34211" numCol="1" anchor="t"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7" name="Group 26"/>
          <p:cNvGrpSpPr/>
          <p:nvPr/>
        </p:nvGrpSpPr>
        <p:grpSpPr>
          <a:xfrm>
            <a:off x="2077508" y="4920914"/>
            <a:ext cx="3597485" cy="1312652"/>
            <a:chOff x="5224076" y="4887207"/>
            <a:chExt cx="3013950" cy="1099732"/>
          </a:xfrm>
        </p:grpSpPr>
        <p:sp>
          <p:nvSpPr>
            <p:cNvPr id="28" name="Rectangle 27"/>
            <p:cNvSpPr/>
            <p:nvPr/>
          </p:nvSpPr>
          <p:spPr bwMode="auto">
            <a:xfrm>
              <a:off x="5224076" y="5470773"/>
              <a:ext cx="3013950"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028" tIns="46514" rIns="93028" bIns="46514" numCol="1" rtlCol="0" anchor="ctr" anchorCtr="0" compatLnSpc="1">
              <a:prstTxWarp prst="textNoShape">
                <a:avLst/>
              </a:prstTxWarp>
            </a:bodyPr>
            <a:lstStyle/>
            <a:p>
              <a:pPr marL="0" marR="0" lvl="0" indent="0" algn="ctr" defTabSz="683673" rtl="0" eaLnBrk="1" fontAlgn="base" latinLnBrk="0" hangingPunct="1">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Light"/>
                  <a:ea typeface="+mn-ea"/>
                  <a:cs typeface="+mn-cs"/>
                </a:rPr>
                <a:t>Content (+Project)                             Database</a:t>
              </a:r>
            </a:p>
          </p:txBody>
        </p:sp>
        <p:sp>
          <p:nvSpPr>
            <p:cNvPr id="29" name="Freeform 30"/>
            <p:cNvSpPr>
              <a:spLocks noEditPoints="1"/>
            </p:cNvSpPr>
            <p:nvPr/>
          </p:nvSpPr>
          <p:spPr bwMode="auto">
            <a:xfrm flipH="1">
              <a:off x="6157280" y="4887207"/>
              <a:ext cx="1147542" cy="60785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68422" tIns="34211" rIns="68422" bIns="34211" numCol="1" anchor="ctr"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Up-Down Arrow 29"/>
          <p:cNvSpPr/>
          <p:nvPr/>
        </p:nvSpPr>
        <p:spPr bwMode="auto">
          <a:xfrm>
            <a:off x="3803038" y="4655392"/>
            <a:ext cx="152020" cy="244280"/>
          </a:xfrm>
          <a:prstGeom prst="upDownArrow">
            <a:avLst/>
          </a:prstGeom>
          <a:solidFill>
            <a:srgbClr val="0070C0"/>
          </a:solidFill>
          <a:ln>
            <a:noFill/>
          </a:ln>
        </p:spPr>
        <p:txBody>
          <a:bodyPr vert="horz" wrap="square" lIns="68422" tIns="34211" rIns="68422" bIns="34211" numCol="1" anchor="t" anchorCtr="0" compatLnSpc="1">
            <a:prstTxWarp prst="textNoShape">
              <a:avLst/>
            </a:prstTxWarp>
          </a:bodyPr>
          <a:lstStyle/>
          <a:p>
            <a:pPr marL="0" marR="0" lvl="0" indent="0" algn="l" defTabSz="69967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62076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70213E-6 -3.30458E-6 L -0.11115 -0.00045 " pathEditMode="relative" rAng="0" ptsTypes="AA">
                                      <p:cBhvr>
                                        <p:cTn id="6" dur="2000" fill="hold"/>
                                        <p:tgtEl>
                                          <p:spTgt spid="10"/>
                                        </p:tgtEl>
                                        <p:attrNameLst>
                                          <p:attrName>ppt_x</p:attrName>
                                          <p:attrName>ppt_y</p:attrName>
                                        </p:attrNameLst>
                                      </p:cBhvr>
                                      <p:rCtr x="-5566" y="-23"/>
                                    </p:animMotion>
                                  </p:childTnLst>
                                </p:cTn>
                              </p:par>
                              <p:par>
                                <p:cTn id="7" presetID="42" presetClass="path" presetSubtype="0" accel="50000" decel="50000" fill="hold" nodeType="withEffect">
                                  <p:stCondLst>
                                    <p:cond delay="0"/>
                                  </p:stCondLst>
                                  <p:childTnLst>
                                    <p:animMotion origin="layout" path="M -3.19149E-6 -9.44167E-7 L 0.1423 -0.00295 " pathEditMode="relative" rAng="0" ptsTypes="AA">
                                      <p:cBhvr>
                                        <p:cTn id="8" dur="2000" fill="hold"/>
                                        <p:tgtEl>
                                          <p:spTgt spid="31"/>
                                        </p:tgtEl>
                                        <p:attrNameLst>
                                          <p:attrName>ppt_x</p:attrName>
                                          <p:attrName>ppt_y</p:attrName>
                                        </p:attrNameLst>
                                      </p:cBhvr>
                                      <p:rCtr x="7115" y="-159"/>
                                    </p:animMotion>
                                  </p:childTnLst>
                                  <p:subTnLst>
                                    <p:set>
                                      <p:cBhvr override="childStyle">
                                        <p:cTn dur="1" fill="hold" display="0" masterRel="sameClick" afterEffect="1">
                                          <p:stCondLst>
                                            <p:cond evt="end" delay="0">
                                              <p:tn val="7"/>
                                            </p:cond>
                                          </p:stCondLst>
                                        </p:cTn>
                                        <p:tgtEl>
                                          <p:spTgt spid="31"/>
                                        </p:tgtEl>
                                        <p:attrNameLst>
                                          <p:attrName>style.visibility</p:attrName>
                                        </p:attrNameLst>
                                      </p:cBhvr>
                                      <p:to>
                                        <p:strVal val="hidden"/>
                                      </p:to>
                                    </p:set>
                                  </p:subTnLst>
                                </p:cTn>
                              </p:par>
                              <p:par>
                                <p:cTn id="9" presetID="16" presetClass="entr" presetSubtype="37" fill="hold" nodeType="withEffect">
                                  <p:stCondLst>
                                    <p:cond delay="110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1100"/>
                                        <p:tgtEl>
                                          <p:spTgt spid="27"/>
                                        </p:tgtEl>
                                      </p:cBhvr>
                                    </p:animEffect>
                                  </p:childTnLst>
                                </p:cTn>
                              </p:par>
                              <p:par>
                                <p:cTn id="12" presetID="10" presetClass="exit" presetSubtype="0" fill="hold" nodeType="withEffect">
                                  <p:stCondLst>
                                    <p:cond delay="110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10" presetClass="exit" presetSubtype="0" fill="hold" grpId="0" nodeType="withEffect">
                                  <p:stCondLst>
                                    <p:cond delay="1100"/>
                                  </p:stCondLst>
                                  <p:childTnLst>
                                    <p:animEffect transition="out" filter="fade">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10" presetClass="exit" presetSubtype="0" fill="hold" nodeType="withEffect">
                                  <p:stCondLst>
                                    <p:cond delay="110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110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3164507" cy="2714589"/>
          </a:xfrm>
        </p:spPr>
        <p:txBody>
          <a:bodyPr/>
          <a:lstStyle/>
          <a:p>
            <a:r>
              <a:rPr lang="zh-TW" altLang="en-US" dirty="0" smtClean="0"/>
              <a:t>移除內建 </a:t>
            </a:r>
            <a:r>
              <a:rPr lang="en-US" altLang="zh-TW" dirty="0" smtClean="0"/>
              <a:t>FIM</a:t>
            </a:r>
            <a:r>
              <a:rPr lang="zh-TW" altLang="en-US" dirty="0" smtClean="0"/>
              <a:t> </a:t>
            </a:r>
            <a:r>
              <a:rPr lang="en-US" altLang="zh-TW" dirty="0" smtClean="0"/>
              <a:t>Sync </a:t>
            </a:r>
            <a:r>
              <a:rPr lang="zh-TW" altLang="en-US" dirty="0" smtClean="0"/>
              <a:t>服務</a:t>
            </a:r>
            <a:endParaRPr lang="en-US" altLang="zh-TW" dirty="0" smtClean="0"/>
          </a:p>
          <a:p>
            <a:r>
              <a:rPr lang="zh-TW" altLang="en-US" dirty="0"/>
              <a:t>支援</a:t>
            </a:r>
            <a:r>
              <a:rPr lang="zh-TW" altLang="en-US" dirty="0" smtClean="0"/>
              <a:t>外部 </a:t>
            </a:r>
            <a:r>
              <a:rPr lang="en-US" altLang="zh-TW" dirty="0" smtClean="0"/>
              <a:t>FIM</a:t>
            </a:r>
            <a:r>
              <a:rPr lang="zh-TW" altLang="en-US" dirty="0" smtClean="0"/>
              <a:t> </a:t>
            </a:r>
            <a:r>
              <a:rPr lang="en-US" altLang="zh-TW" dirty="0" smtClean="0"/>
              <a:t>Sync</a:t>
            </a:r>
            <a:endParaRPr lang="en-US" sz="3600" dirty="0"/>
          </a:p>
          <a:p>
            <a:r>
              <a:rPr lang="en-US" altLang="zh-TW" dirty="0" smtClean="0"/>
              <a:t>AD</a:t>
            </a:r>
            <a:r>
              <a:rPr lang="zh-TW" altLang="en-US" dirty="0" smtClean="0"/>
              <a:t> </a:t>
            </a:r>
            <a:r>
              <a:rPr lang="en-US" altLang="zh-TW" dirty="0" smtClean="0"/>
              <a:t>Import</a:t>
            </a:r>
          </a:p>
        </p:txBody>
      </p:sp>
      <p:sp>
        <p:nvSpPr>
          <p:cNvPr id="3" name="標題 2"/>
          <p:cNvSpPr>
            <a:spLocks noGrp="1"/>
          </p:cNvSpPr>
          <p:nvPr>
            <p:ph type="title"/>
          </p:nvPr>
        </p:nvSpPr>
        <p:spPr/>
        <p:txBody>
          <a:bodyPr/>
          <a:lstStyle/>
          <a:p>
            <a:r>
              <a:rPr lang="en-US" altLang="zh-TW" b="1" dirty="0" smtClean="0"/>
              <a:t>User Profile Service</a:t>
            </a:r>
            <a:endParaRPr lang="en-US" b="1" dirty="0"/>
          </a:p>
        </p:txBody>
      </p:sp>
      <p:pic>
        <p:nvPicPr>
          <p:cNvPr id="4" name="圖片 3"/>
          <p:cNvPicPr>
            <a:picLocks noChangeAspect="1"/>
          </p:cNvPicPr>
          <p:nvPr/>
        </p:nvPicPr>
        <p:blipFill>
          <a:blip r:embed="rId3"/>
          <a:stretch>
            <a:fillRect/>
          </a:stretch>
        </p:blipFill>
        <p:spPr>
          <a:xfrm>
            <a:off x="3655169" y="1212850"/>
            <a:ext cx="5451534" cy="4608514"/>
          </a:xfrm>
          <a:prstGeom prst="rect">
            <a:avLst/>
          </a:prstGeom>
        </p:spPr>
      </p:pic>
    </p:spTree>
    <p:extLst>
      <p:ext uri="{BB962C8B-B14F-4D97-AF65-F5344CB8AC3E}">
        <p14:creationId xmlns:p14="http://schemas.microsoft.com/office/powerpoint/2010/main" val="40504096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zh-TW" altLang="en-US" dirty="0" smtClean="0"/>
              <a:t>認證</a:t>
            </a:r>
            <a:endParaRPr lang="en-US" dirty="0"/>
          </a:p>
        </p:txBody>
      </p:sp>
      <p:sp>
        <p:nvSpPr>
          <p:cNvPr id="52" name="Rectangle 51"/>
          <p:cNvSpPr/>
          <p:nvPr/>
        </p:nvSpPr>
        <p:spPr bwMode="auto">
          <a:xfrm>
            <a:off x="0" y="1862607"/>
            <a:ext cx="9326563" cy="39838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p:cNvGrpSpPr/>
          <p:nvPr/>
        </p:nvGrpSpPr>
        <p:grpSpPr>
          <a:xfrm flipH="1">
            <a:off x="3390146" y="4065996"/>
            <a:ext cx="583865" cy="1511288"/>
            <a:chOff x="2255561" y="2057415"/>
            <a:chExt cx="481231" cy="1245630"/>
          </a:xfrm>
          <a:solidFill>
            <a:srgbClr val="004B50"/>
          </a:solidFill>
        </p:grpSpPr>
        <p:sp>
          <p:nvSpPr>
            <p:cNvPr id="54" name="Freeform 53"/>
            <p:cNvSpPr>
              <a:spLocks/>
            </p:cNvSpPr>
            <p:nvPr/>
          </p:nvSpPr>
          <p:spPr bwMode="black">
            <a:xfrm>
              <a:off x="2255561" y="2288137"/>
              <a:ext cx="481231" cy="1014908"/>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no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a:ea typeface="+mn-ea"/>
                <a:cs typeface="+mn-cs"/>
              </a:endParaRPr>
            </a:p>
          </p:txBody>
        </p:sp>
        <p:sp>
          <p:nvSpPr>
            <p:cNvPr id="55" name="Oval 38"/>
            <p:cNvSpPr>
              <a:spLocks noChangeArrowheads="1"/>
            </p:cNvSpPr>
            <p:nvPr/>
          </p:nvSpPr>
          <p:spPr bwMode="black">
            <a:xfrm>
              <a:off x="2394522" y="2057415"/>
              <a:ext cx="203309" cy="2060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6" name="Group 55"/>
          <p:cNvGrpSpPr/>
          <p:nvPr/>
        </p:nvGrpSpPr>
        <p:grpSpPr>
          <a:xfrm>
            <a:off x="5057851" y="5192310"/>
            <a:ext cx="2138691" cy="430326"/>
            <a:chOff x="6744375" y="5369811"/>
            <a:chExt cx="2851831" cy="573817"/>
          </a:xfrm>
        </p:grpSpPr>
        <p:cxnSp>
          <p:nvCxnSpPr>
            <p:cNvPr id="57" name="Straight Arrow Connector 56"/>
            <p:cNvCxnSpPr/>
            <p:nvPr/>
          </p:nvCxnSpPr>
          <p:spPr>
            <a:xfrm flipH="1">
              <a:off x="6744375" y="5535035"/>
              <a:ext cx="2851831" cy="0"/>
            </a:xfrm>
            <a:prstGeom prst="straightConnector1">
              <a:avLst/>
            </a:prstGeom>
            <a:noFill/>
            <a:ln w="76200" cap="flat" cmpd="sng" algn="ctr">
              <a:solidFill>
                <a:srgbClr val="D2D2D2">
                  <a:lumMod val="50000"/>
                </a:srgbClr>
              </a:solidFill>
              <a:prstDash val="solid"/>
              <a:headEnd type="triangle"/>
              <a:tailEnd type="none"/>
            </a:ln>
            <a:effectLst/>
          </p:spPr>
        </p:cxnSp>
        <p:sp>
          <p:nvSpPr>
            <p:cNvPr id="58" name="TextBox 57"/>
            <p:cNvSpPr txBox="1"/>
            <p:nvPr/>
          </p:nvSpPr>
          <p:spPr>
            <a:xfrm flipH="1">
              <a:off x="7195449" y="5791266"/>
              <a:ext cx="1920240" cy="152362"/>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82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Access please</a:t>
              </a:r>
              <a:endParaRPr kumimoji="0" lang="en-US" sz="105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9" name="TextBox 58"/>
            <p:cNvSpPr txBox="1"/>
            <p:nvPr/>
          </p:nvSpPr>
          <p:spPr>
            <a:xfrm flipH="1">
              <a:off x="7987410" y="5369811"/>
              <a:ext cx="365760" cy="350591"/>
            </a:xfrm>
            <a:prstGeom prst="ellipse">
              <a:avLst/>
            </a:prstGeom>
            <a:solidFill>
              <a:srgbClr val="FFFFFF"/>
            </a:solidFill>
            <a:ln w="57150">
              <a:solidFill>
                <a:srgbClr val="696969"/>
              </a:solidFill>
            </a:ln>
          </p:spPr>
          <p:txBody>
            <a:bodyPr wrap="square" lIns="0" tIns="0" rIns="0" bIns="0" rtlCol="0">
              <a:spAutoFit/>
            </a:bodyPr>
            <a:lstStyle>
              <a:defPPr>
                <a:defRPr lang="en-US"/>
              </a:defPPr>
              <a:lvl1pPr algn="ctr">
                <a:lnSpc>
                  <a:spcPct val="90000"/>
                </a:lnSpc>
                <a:spcAft>
                  <a:spcPts val="600"/>
                </a:spcAft>
                <a:defRPr>
                  <a:solidFill>
                    <a:srgbClr val="505050"/>
                  </a:solidFill>
                </a:defRPr>
              </a:lvl1pPr>
            </a:lstStyle>
            <a:p>
              <a:pPr marL="0" marR="0" lvl="0" indent="0" algn="ctr" defTabSz="685775" rtl="0" eaLnBrk="1" fontAlgn="auto" latinLnBrk="0" hangingPunct="1">
                <a:lnSpc>
                  <a:spcPct val="90000"/>
                </a:lnSpc>
                <a:spcBef>
                  <a:spcPts val="0"/>
                </a:spcBef>
                <a:spcAft>
                  <a:spcPts val="459"/>
                </a:spcAft>
                <a:buClrTx/>
                <a:buSzTx/>
                <a:buFontTx/>
                <a:buNone/>
                <a:tabLst/>
                <a:defRPr/>
              </a:pPr>
              <a:r>
                <a:rPr kumimoji="0" lang="en-US" sz="1350" b="0" i="0" u="none" strike="noStrike" kern="0" cap="none" spc="0" normalizeH="0" baseline="0" noProof="0" dirty="0">
                  <a:ln>
                    <a:noFill/>
                  </a:ln>
                  <a:solidFill>
                    <a:srgbClr val="505050"/>
                  </a:solidFill>
                  <a:effectLst/>
                  <a:uLnTx/>
                  <a:uFillTx/>
                  <a:latin typeface="Segoe UI"/>
                  <a:ea typeface="+mn-ea"/>
                  <a:cs typeface="+mn-cs"/>
                </a:rPr>
                <a:t>1</a:t>
              </a:r>
            </a:p>
          </p:txBody>
        </p:sp>
      </p:grpSp>
      <p:sp>
        <p:nvSpPr>
          <p:cNvPr id="60" name="Freeform 20"/>
          <p:cNvSpPr>
            <a:spLocks noEditPoints="1"/>
          </p:cNvSpPr>
          <p:nvPr/>
        </p:nvSpPr>
        <p:spPr bwMode="black">
          <a:xfrm>
            <a:off x="4052195" y="4484571"/>
            <a:ext cx="838341" cy="5828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004B50"/>
          </a:solidFill>
          <a:extLst/>
        </p:spPr>
        <p:txBody>
          <a:bodyPr vert="horz" wrap="square" lIns="61723" tIns="30862" rIns="61723" bIns="30862"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TextBox 60"/>
          <p:cNvSpPr txBox="1"/>
          <p:nvPr/>
        </p:nvSpPr>
        <p:spPr>
          <a:xfrm>
            <a:off x="185417" y="2381883"/>
            <a:ext cx="3355571" cy="3194190"/>
          </a:xfrm>
          <a:prstGeom prst="rect">
            <a:avLst/>
          </a:prstGeom>
          <a:noFill/>
        </p:spPr>
        <p:txBody>
          <a:bodyPr wrap="square" lIns="137148" tIns="109719" rIns="137148" bIns="109719" rtlCol="0">
            <a:spAutoFit/>
          </a:bodyPr>
          <a:lstStyle/>
          <a:p>
            <a:pPr marL="457200" marR="0" lvl="0" indent="-457200" algn="l" defTabSz="699531"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3000" b="0" i="0" u="none" strike="noStrike" kern="1200" cap="none" spc="-75" normalizeH="0" baseline="0" noProof="0" dirty="0">
                <a:ln w="3175">
                  <a:noFill/>
                </a:ln>
                <a:solidFill>
                  <a:srgbClr val="EB3C00"/>
                </a:solidFill>
                <a:effectLst/>
                <a:uLnTx/>
                <a:uFillTx/>
                <a:latin typeface="Segoe UI Light" panose="020B0502040204020203" pitchFamily="34" charset="0"/>
                <a:ea typeface="+mn-ea"/>
                <a:cs typeface="Segoe UI Light" panose="020B0502040204020203" pitchFamily="34" charset="0"/>
              </a:rPr>
              <a:t>Windows identity over SAML claims</a:t>
            </a:r>
          </a:p>
          <a:p>
            <a:pPr marL="457200" marR="0" lvl="0" indent="-457200" algn="l" defTabSz="699531"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3000" b="0" i="0" u="none" strike="noStrike" kern="1200" cap="none" spc="-75" normalizeH="0" baseline="0" noProof="0" dirty="0">
                <a:ln w="3175">
                  <a:noFill/>
                </a:ln>
                <a:solidFill>
                  <a:srgbClr val="EB3C00"/>
                </a:solidFill>
                <a:effectLst/>
                <a:uLnTx/>
                <a:uFillTx/>
                <a:latin typeface="Segoe UI Light" panose="020B0502040204020203" pitchFamily="34" charset="0"/>
                <a:ea typeface="+mn-ea"/>
                <a:cs typeface="Segoe UI Light" panose="020B0502040204020203" pitchFamily="34" charset="0"/>
              </a:rPr>
              <a:t>Normalizes on OAuth and JWT/SAML with WSFED </a:t>
            </a:r>
          </a:p>
        </p:txBody>
      </p:sp>
      <p:grpSp>
        <p:nvGrpSpPr>
          <p:cNvPr id="62" name="Group 61"/>
          <p:cNvGrpSpPr/>
          <p:nvPr/>
        </p:nvGrpSpPr>
        <p:grpSpPr>
          <a:xfrm>
            <a:off x="7359612" y="3709100"/>
            <a:ext cx="1587294" cy="1745128"/>
            <a:chOff x="8561671" y="3492544"/>
            <a:chExt cx="2553759" cy="2807693"/>
          </a:xfrm>
        </p:grpSpPr>
        <p:sp>
          <p:nvSpPr>
            <p:cNvPr id="63" name="TextBox 62"/>
            <p:cNvSpPr txBox="1"/>
            <p:nvPr/>
          </p:nvSpPr>
          <p:spPr>
            <a:xfrm flipH="1">
              <a:off x="8814002" y="3492544"/>
              <a:ext cx="2049100" cy="233969"/>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mn-cs"/>
                </a:rPr>
                <a:t>Important resources</a:t>
              </a:r>
            </a:p>
          </p:txBody>
        </p:sp>
        <p:grpSp>
          <p:nvGrpSpPr>
            <p:cNvPr id="64" name="Group 63"/>
            <p:cNvGrpSpPr/>
            <p:nvPr/>
          </p:nvGrpSpPr>
          <p:grpSpPr>
            <a:xfrm>
              <a:off x="8561671" y="3750292"/>
              <a:ext cx="2553759" cy="2549945"/>
              <a:chOff x="8026114" y="4262536"/>
              <a:chExt cx="2774232" cy="2770089"/>
            </a:xfrm>
          </p:grpSpPr>
          <p:grpSp>
            <p:nvGrpSpPr>
              <p:cNvPr id="65" name="Group 64"/>
              <p:cNvGrpSpPr/>
              <p:nvPr/>
            </p:nvGrpSpPr>
            <p:grpSpPr>
              <a:xfrm>
                <a:off x="9428746" y="4262536"/>
                <a:ext cx="1371600" cy="1371600"/>
                <a:chOff x="9461494" y="5302735"/>
                <a:chExt cx="1371600" cy="1371600"/>
              </a:xfrm>
            </p:grpSpPr>
            <p:sp>
              <p:nvSpPr>
                <p:cNvPr id="75" name="Rectangle 74"/>
                <p:cNvSpPr/>
                <p:nvPr/>
              </p:nvSpPr>
              <p:spPr bwMode="auto">
                <a:xfrm flipH="1">
                  <a:off x="9461494" y="5302735"/>
                  <a:ext cx="1371600" cy="1371600"/>
                </a:xfrm>
                <a:prstGeom prst="rect">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0" tIns="102861" rIns="0" bIns="0"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OneDrive</a:t>
                  </a:r>
                </a:p>
              </p:txBody>
            </p:sp>
            <p:sp>
              <p:nvSpPr>
                <p:cNvPr id="76" name="Freeform 22"/>
                <p:cNvSpPr>
                  <a:spLocks noChangeAspect="1" noEditPoints="1"/>
                </p:cNvSpPr>
                <p:nvPr/>
              </p:nvSpPr>
              <p:spPr bwMode="black">
                <a:xfrm>
                  <a:off x="9862244" y="5869867"/>
                  <a:ext cx="570101" cy="35584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67210" tIns="33606" rIns="67210" bIns="33606" numCol="1" anchor="t" anchorCtr="0" compatLnSpc="1">
                  <a:prstTxWarp prst="textNoShape">
                    <a:avLst/>
                  </a:prstTxWarp>
                </a:bodyPr>
                <a:lstStyle/>
                <a:p>
                  <a:pPr marL="0" marR="0" lvl="0" indent="0" algn="ctr" defTabSz="685614"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6" name="Group 65"/>
              <p:cNvGrpSpPr/>
              <p:nvPr/>
            </p:nvGrpSpPr>
            <p:grpSpPr>
              <a:xfrm>
                <a:off x="8026114" y="4262536"/>
                <a:ext cx="1371600" cy="1371600"/>
                <a:chOff x="8076237" y="5302735"/>
                <a:chExt cx="1371600" cy="1371600"/>
              </a:xfrm>
            </p:grpSpPr>
            <p:sp>
              <p:nvSpPr>
                <p:cNvPr id="73" name="Rectangle 72"/>
                <p:cNvSpPr/>
                <p:nvPr/>
              </p:nvSpPr>
              <p:spPr bwMode="auto">
                <a:xfrm flipH="1">
                  <a:off x="8076237" y="5302735"/>
                  <a:ext cx="1371600" cy="1371600"/>
                </a:xfrm>
                <a:prstGeom prst="rect">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0" tIns="102861" rIns="0" bIns="0"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 Servers</a:t>
                  </a:r>
                </a:p>
              </p:txBody>
            </p:sp>
            <p:sp>
              <p:nvSpPr>
                <p:cNvPr id="74" name="Freeform 102"/>
                <p:cNvSpPr>
                  <a:spLocks noEditPoints="1"/>
                </p:cNvSpPr>
                <p:nvPr/>
              </p:nvSpPr>
              <p:spPr bwMode="auto">
                <a:xfrm>
                  <a:off x="8520717" y="5867774"/>
                  <a:ext cx="482641" cy="360027"/>
                </a:xfrm>
                <a:custGeom>
                  <a:avLst/>
                  <a:gdLst>
                    <a:gd name="T0" fmla="*/ 1111 w 1158"/>
                    <a:gd name="T1" fmla="*/ 811 h 864"/>
                    <a:gd name="T2" fmla="*/ 1055 w 1158"/>
                    <a:gd name="T3" fmla="*/ 864 h 864"/>
                    <a:gd name="T4" fmla="*/ 103 w 1158"/>
                    <a:gd name="T5" fmla="*/ 864 h 864"/>
                    <a:gd name="T6" fmla="*/ 47 w 1158"/>
                    <a:gd name="T7" fmla="*/ 811 h 864"/>
                    <a:gd name="T8" fmla="*/ 2 w 1158"/>
                    <a:gd name="T9" fmla="*/ 170 h 864"/>
                    <a:gd name="T10" fmla="*/ 50 w 1158"/>
                    <a:gd name="T11" fmla="*/ 118 h 864"/>
                    <a:gd name="T12" fmla="*/ 1107 w 1158"/>
                    <a:gd name="T13" fmla="*/ 118 h 864"/>
                    <a:gd name="T14" fmla="*/ 1156 w 1158"/>
                    <a:gd name="T15" fmla="*/ 170 h 864"/>
                    <a:gd name="T16" fmla="*/ 1111 w 1158"/>
                    <a:gd name="T17" fmla="*/ 811 h 864"/>
                    <a:gd name="T18" fmla="*/ 508 w 1158"/>
                    <a:gd name="T19" fmla="*/ 92 h 864"/>
                    <a:gd name="T20" fmla="*/ 508 w 1158"/>
                    <a:gd name="T21" fmla="*/ 53 h 864"/>
                    <a:gd name="T22" fmla="*/ 456 w 1158"/>
                    <a:gd name="T23" fmla="*/ 0 h 864"/>
                    <a:gd name="T24" fmla="*/ 104 w 1158"/>
                    <a:gd name="T25" fmla="*/ 0 h 864"/>
                    <a:gd name="T26" fmla="*/ 51 w 1158"/>
                    <a:gd name="T27" fmla="*/ 53 h 864"/>
                    <a:gd name="T28" fmla="*/ 51 w 1158"/>
                    <a:gd name="T29" fmla="*/ 92 h 864"/>
                    <a:gd name="T30" fmla="*/ 508 w 1158"/>
                    <a:gd name="T31" fmla="*/ 9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8" h="864">
                      <a:moveTo>
                        <a:pt x="1111" y="811"/>
                      </a:moveTo>
                      <a:cubicBezTo>
                        <a:pt x="1109" y="840"/>
                        <a:pt x="1084" y="864"/>
                        <a:pt x="1055" y="864"/>
                      </a:cubicBezTo>
                      <a:cubicBezTo>
                        <a:pt x="103" y="864"/>
                        <a:pt x="103" y="864"/>
                        <a:pt x="103" y="864"/>
                      </a:cubicBezTo>
                      <a:cubicBezTo>
                        <a:pt x="74" y="864"/>
                        <a:pt x="49" y="840"/>
                        <a:pt x="47" y="811"/>
                      </a:cubicBezTo>
                      <a:cubicBezTo>
                        <a:pt x="2" y="170"/>
                        <a:pt x="2" y="170"/>
                        <a:pt x="2" y="170"/>
                      </a:cubicBezTo>
                      <a:cubicBezTo>
                        <a:pt x="0" y="141"/>
                        <a:pt x="21" y="118"/>
                        <a:pt x="50" y="118"/>
                      </a:cubicBezTo>
                      <a:cubicBezTo>
                        <a:pt x="1107" y="118"/>
                        <a:pt x="1107" y="118"/>
                        <a:pt x="1107" y="118"/>
                      </a:cubicBezTo>
                      <a:cubicBezTo>
                        <a:pt x="1136" y="118"/>
                        <a:pt x="1158" y="141"/>
                        <a:pt x="1156" y="170"/>
                      </a:cubicBezTo>
                      <a:lnTo>
                        <a:pt x="1111" y="811"/>
                      </a:lnTo>
                      <a:close/>
                      <a:moveTo>
                        <a:pt x="508" y="92"/>
                      </a:moveTo>
                      <a:cubicBezTo>
                        <a:pt x="508" y="53"/>
                        <a:pt x="508" y="53"/>
                        <a:pt x="508" y="53"/>
                      </a:cubicBezTo>
                      <a:cubicBezTo>
                        <a:pt x="508" y="24"/>
                        <a:pt x="485" y="0"/>
                        <a:pt x="456" y="0"/>
                      </a:cubicBezTo>
                      <a:cubicBezTo>
                        <a:pt x="104" y="0"/>
                        <a:pt x="104" y="0"/>
                        <a:pt x="104" y="0"/>
                      </a:cubicBezTo>
                      <a:cubicBezTo>
                        <a:pt x="75" y="0"/>
                        <a:pt x="51" y="24"/>
                        <a:pt x="51" y="53"/>
                      </a:cubicBezTo>
                      <a:cubicBezTo>
                        <a:pt x="51" y="92"/>
                        <a:pt x="51" y="92"/>
                        <a:pt x="51" y="92"/>
                      </a:cubicBezTo>
                      <a:lnTo>
                        <a:pt x="508" y="92"/>
                      </a:lnTo>
                      <a:close/>
                    </a:path>
                  </a:pathLst>
                </a:custGeom>
                <a:solidFill>
                  <a:srgbClr val="FFFFFF"/>
                </a:solidFill>
                <a:ln>
                  <a:noFill/>
                </a:ln>
              </p:spPr>
              <p:txBody>
                <a:bodyPr vert="horz" wrap="square" lIns="68567" tIns="34284" rIns="68567" bIns="34284" numCol="1" anchor="t" anchorCtr="0" compatLnSpc="1">
                  <a:prstTxWarp prst="textNoShape">
                    <a:avLst/>
                  </a:prstTxWarp>
                </a:body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grpSp>
            <p:nvGrpSpPr>
              <p:cNvPr id="67" name="Group 66"/>
              <p:cNvGrpSpPr/>
              <p:nvPr/>
            </p:nvGrpSpPr>
            <p:grpSpPr>
              <a:xfrm>
                <a:off x="8026114" y="5661025"/>
                <a:ext cx="1371600" cy="1371600"/>
                <a:chOff x="8026114" y="5661025"/>
                <a:chExt cx="1371600" cy="1371600"/>
              </a:xfrm>
            </p:grpSpPr>
            <p:sp>
              <p:nvSpPr>
                <p:cNvPr id="71" name="Rectangle 70"/>
                <p:cNvSpPr/>
                <p:nvPr/>
              </p:nvSpPr>
              <p:spPr bwMode="auto">
                <a:xfrm flipH="1">
                  <a:off x="8026114" y="5661025"/>
                  <a:ext cx="1371600" cy="1371600"/>
                </a:xfrm>
                <a:prstGeom prst="rect">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0" tIns="102861" rIns="0" bIns="0"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Email</a:t>
                  </a:r>
                </a:p>
              </p:txBody>
            </p:sp>
            <p:sp>
              <p:nvSpPr>
                <p:cNvPr id="72" name="Freeform 71"/>
                <p:cNvSpPr>
                  <a:spLocks noChangeAspect="1"/>
                </p:cNvSpPr>
                <p:nvPr/>
              </p:nvSpPr>
              <p:spPr bwMode="black">
                <a:xfrm>
                  <a:off x="8510631" y="6290213"/>
                  <a:ext cx="412459" cy="293786"/>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20" tIns="107535" rIns="134420" bIns="107535" numCol="1" spcCol="0" rtlCol="0" fromWordArt="0" anchor="t" anchorCtr="0" forceAA="0" compatLnSpc="1">
                  <a:prstTxWarp prst="textNoShape">
                    <a:avLst/>
                  </a:prstTxWarp>
                  <a:noAutofit/>
                </a:bodyPr>
                <a:lstStyle/>
                <a:p>
                  <a:pPr marL="0" marR="0" lvl="0" indent="0" algn="ctr" defTabSz="68541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67"/>
              <p:cNvGrpSpPr/>
              <p:nvPr/>
            </p:nvGrpSpPr>
            <p:grpSpPr>
              <a:xfrm>
                <a:off x="9428746" y="5661025"/>
                <a:ext cx="1371600" cy="1371600"/>
                <a:chOff x="9428746" y="5661025"/>
                <a:chExt cx="1371600" cy="1371600"/>
              </a:xfrm>
            </p:grpSpPr>
            <p:sp>
              <p:nvSpPr>
                <p:cNvPr id="69" name="Rectangle 68"/>
                <p:cNvSpPr/>
                <p:nvPr/>
              </p:nvSpPr>
              <p:spPr bwMode="auto">
                <a:xfrm flipH="1">
                  <a:off x="9428746" y="5661025"/>
                  <a:ext cx="1371600" cy="1371600"/>
                </a:xfrm>
                <a:prstGeom prst="rect">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0" tIns="102861" rIns="0" bIns="0"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Wireless</a:t>
                  </a:r>
                </a:p>
              </p:txBody>
            </p:sp>
            <p:sp>
              <p:nvSpPr>
                <p:cNvPr id="70" name="Freeform 18"/>
                <p:cNvSpPr>
                  <a:spLocks noEditPoints="1"/>
                </p:cNvSpPr>
                <p:nvPr/>
              </p:nvSpPr>
              <p:spPr bwMode="auto">
                <a:xfrm>
                  <a:off x="9882231" y="6217601"/>
                  <a:ext cx="483648" cy="439009"/>
                </a:xfrm>
                <a:custGeom>
                  <a:avLst/>
                  <a:gdLst>
                    <a:gd name="T0" fmla="*/ 826 w 2559"/>
                    <a:gd name="T1" fmla="*/ 1584 h 2320"/>
                    <a:gd name="T2" fmla="*/ 568 w 2559"/>
                    <a:gd name="T3" fmla="*/ 1037 h 2320"/>
                    <a:gd name="T4" fmla="*/ 821 w 2559"/>
                    <a:gd name="T5" fmla="*/ 494 h 2320"/>
                    <a:gd name="T6" fmla="*/ 906 w 2559"/>
                    <a:gd name="T7" fmla="*/ 631 h 2320"/>
                    <a:gd name="T8" fmla="*/ 726 w 2559"/>
                    <a:gd name="T9" fmla="*/ 1037 h 2320"/>
                    <a:gd name="T10" fmla="*/ 906 w 2559"/>
                    <a:gd name="T11" fmla="*/ 1447 h 2320"/>
                    <a:gd name="T12" fmla="*/ 826 w 2559"/>
                    <a:gd name="T13" fmla="*/ 1584 h 2320"/>
                    <a:gd name="T14" fmla="*/ 1835 w 2559"/>
                    <a:gd name="T15" fmla="*/ 1037 h 2320"/>
                    <a:gd name="T16" fmla="*/ 1658 w 2559"/>
                    <a:gd name="T17" fmla="*/ 1447 h 2320"/>
                    <a:gd name="T18" fmla="*/ 1737 w 2559"/>
                    <a:gd name="T19" fmla="*/ 1584 h 2320"/>
                    <a:gd name="T20" fmla="*/ 1991 w 2559"/>
                    <a:gd name="T21" fmla="*/ 1037 h 2320"/>
                    <a:gd name="T22" fmla="*/ 1743 w 2559"/>
                    <a:gd name="T23" fmla="*/ 494 h 2320"/>
                    <a:gd name="T24" fmla="*/ 1658 w 2559"/>
                    <a:gd name="T25" fmla="*/ 631 h 2320"/>
                    <a:gd name="T26" fmla="*/ 1835 w 2559"/>
                    <a:gd name="T27" fmla="*/ 1037 h 2320"/>
                    <a:gd name="T28" fmla="*/ 2120 w 2559"/>
                    <a:gd name="T29" fmla="*/ 1035 h 2320"/>
                    <a:gd name="T30" fmla="*/ 1798 w 2559"/>
                    <a:gd name="T31" fmla="*/ 1689 h 2320"/>
                    <a:gd name="T32" fmla="*/ 1877 w 2559"/>
                    <a:gd name="T33" fmla="*/ 1827 h 2320"/>
                    <a:gd name="T34" fmla="*/ 2279 w 2559"/>
                    <a:gd name="T35" fmla="*/ 1035 h 2320"/>
                    <a:gd name="T36" fmla="*/ 1883 w 2559"/>
                    <a:gd name="T37" fmla="*/ 243 h 2320"/>
                    <a:gd name="T38" fmla="*/ 1798 w 2559"/>
                    <a:gd name="T39" fmla="*/ 380 h 2320"/>
                    <a:gd name="T40" fmla="*/ 2120 w 2559"/>
                    <a:gd name="T41" fmla="*/ 1035 h 2320"/>
                    <a:gd name="T42" fmla="*/ 280 w 2559"/>
                    <a:gd name="T43" fmla="*/ 1035 h 2320"/>
                    <a:gd name="T44" fmla="*/ 681 w 2559"/>
                    <a:gd name="T45" fmla="*/ 1827 h 2320"/>
                    <a:gd name="T46" fmla="*/ 758 w 2559"/>
                    <a:gd name="T47" fmla="*/ 1689 h 2320"/>
                    <a:gd name="T48" fmla="*/ 438 w 2559"/>
                    <a:gd name="T49" fmla="*/ 1035 h 2320"/>
                    <a:gd name="T50" fmla="*/ 758 w 2559"/>
                    <a:gd name="T51" fmla="*/ 380 h 2320"/>
                    <a:gd name="T52" fmla="*/ 676 w 2559"/>
                    <a:gd name="T53" fmla="*/ 243 h 2320"/>
                    <a:gd name="T54" fmla="*/ 280 w 2559"/>
                    <a:gd name="T55" fmla="*/ 1035 h 2320"/>
                    <a:gd name="T56" fmla="*/ 2017 w 2559"/>
                    <a:gd name="T57" fmla="*/ 0 h 2320"/>
                    <a:gd name="T58" fmla="*/ 1938 w 2559"/>
                    <a:gd name="T59" fmla="*/ 138 h 2320"/>
                    <a:gd name="T60" fmla="*/ 2400 w 2559"/>
                    <a:gd name="T61" fmla="*/ 1035 h 2320"/>
                    <a:gd name="T62" fmla="*/ 1938 w 2559"/>
                    <a:gd name="T63" fmla="*/ 1932 h 2320"/>
                    <a:gd name="T64" fmla="*/ 2017 w 2559"/>
                    <a:gd name="T65" fmla="*/ 2069 h 2320"/>
                    <a:gd name="T66" fmla="*/ 2559 w 2559"/>
                    <a:gd name="T67" fmla="*/ 1035 h 2320"/>
                    <a:gd name="T68" fmla="*/ 2017 w 2559"/>
                    <a:gd name="T69" fmla="*/ 0 h 2320"/>
                    <a:gd name="T70" fmla="*/ 618 w 2559"/>
                    <a:gd name="T71" fmla="*/ 1932 h 2320"/>
                    <a:gd name="T72" fmla="*/ 158 w 2559"/>
                    <a:gd name="T73" fmla="*/ 1035 h 2320"/>
                    <a:gd name="T74" fmla="*/ 618 w 2559"/>
                    <a:gd name="T75" fmla="*/ 138 h 2320"/>
                    <a:gd name="T76" fmla="*/ 536 w 2559"/>
                    <a:gd name="T77" fmla="*/ 0 h 2320"/>
                    <a:gd name="T78" fmla="*/ 0 w 2559"/>
                    <a:gd name="T79" fmla="*/ 1035 h 2320"/>
                    <a:gd name="T80" fmla="*/ 539 w 2559"/>
                    <a:gd name="T81" fmla="*/ 2069 h 2320"/>
                    <a:gd name="T82" fmla="*/ 618 w 2559"/>
                    <a:gd name="T83" fmla="*/ 1932 h 2320"/>
                    <a:gd name="T84" fmla="*/ 618 w 2559"/>
                    <a:gd name="T85" fmla="*/ 1932 h 2320"/>
                    <a:gd name="T86" fmla="*/ 1526 w 2559"/>
                    <a:gd name="T87" fmla="*/ 1037 h 2320"/>
                    <a:gd name="T88" fmla="*/ 1275 w 2559"/>
                    <a:gd name="T89" fmla="*/ 789 h 2320"/>
                    <a:gd name="T90" fmla="*/ 1032 w 2559"/>
                    <a:gd name="T91" fmla="*/ 1037 h 2320"/>
                    <a:gd name="T92" fmla="*/ 1222 w 2559"/>
                    <a:gd name="T93" fmla="*/ 1278 h 2320"/>
                    <a:gd name="T94" fmla="*/ 1109 w 2559"/>
                    <a:gd name="T95" fmla="*/ 2125 h 2320"/>
                    <a:gd name="T96" fmla="*/ 1275 w 2559"/>
                    <a:gd name="T97" fmla="*/ 2320 h 2320"/>
                    <a:gd name="T98" fmla="*/ 1281 w 2559"/>
                    <a:gd name="T99" fmla="*/ 2320 h 2320"/>
                    <a:gd name="T100" fmla="*/ 1447 w 2559"/>
                    <a:gd name="T101" fmla="*/ 2125 h 2320"/>
                    <a:gd name="T102" fmla="*/ 1336 w 2559"/>
                    <a:gd name="T103" fmla="*/ 1278 h 2320"/>
                    <a:gd name="T104" fmla="*/ 1526 w 2559"/>
                    <a:gd name="T105" fmla="*/ 1037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59" h="2320">
                      <a:moveTo>
                        <a:pt x="826" y="1584"/>
                      </a:moveTo>
                      <a:cubicBezTo>
                        <a:pt x="668" y="1457"/>
                        <a:pt x="568" y="1259"/>
                        <a:pt x="568" y="1037"/>
                      </a:cubicBezTo>
                      <a:cubicBezTo>
                        <a:pt x="568" y="818"/>
                        <a:pt x="668" y="626"/>
                        <a:pt x="821" y="494"/>
                      </a:cubicBezTo>
                      <a:cubicBezTo>
                        <a:pt x="821" y="494"/>
                        <a:pt x="821" y="494"/>
                        <a:pt x="906" y="631"/>
                      </a:cubicBezTo>
                      <a:cubicBezTo>
                        <a:pt x="797" y="734"/>
                        <a:pt x="726" y="877"/>
                        <a:pt x="726" y="1037"/>
                      </a:cubicBezTo>
                      <a:cubicBezTo>
                        <a:pt x="726" y="1201"/>
                        <a:pt x="797" y="1344"/>
                        <a:pt x="906" y="1447"/>
                      </a:cubicBezTo>
                      <a:cubicBezTo>
                        <a:pt x="906" y="1447"/>
                        <a:pt x="906" y="1447"/>
                        <a:pt x="826" y="1584"/>
                      </a:cubicBezTo>
                      <a:close/>
                      <a:moveTo>
                        <a:pt x="1835" y="1037"/>
                      </a:moveTo>
                      <a:cubicBezTo>
                        <a:pt x="1835" y="1201"/>
                        <a:pt x="1766" y="1344"/>
                        <a:pt x="1658" y="1447"/>
                      </a:cubicBezTo>
                      <a:cubicBezTo>
                        <a:pt x="1737" y="1584"/>
                        <a:pt x="1737" y="1584"/>
                        <a:pt x="1737" y="1584"/>
                      </a:cubicBezTo>
                      <a:cubicBezTo>
                        <a:pt x="1893" y="1457"/>
                        <a:pt x="1991" y="1259"/>
                        <a:pt x="1991" y="1037"/>
                      </a:cubicBezTo>
                      <a:cubicBezTo>
                        <a:pt x="1991" y="818"/>
                        <a:pt x="1893" y="626"/>
                        <a:pt x="1743" y="494"/>
                      </a:cubicBezTo>
                      <a:cubicBezTo>
                        <a:pt x="1658" y="631"/>
                        <a:pt x="1658" y="631"/>
                        <a:pt x="1658" y="631"/>
                      </a:cubicBezTo>
                      <a:cubicBezTo>
                        <a:pt x="1766" y="734"/>
                        <a:pt x="1835" y="877"/>
                        <a:pt x="1835" y="1037"/>
                      </a:cubicBezTo>
                      <a:close/>
                      <a:moveTo>
                        <a:pt x="2120" y="1035"/>
                      </a:moveTo>
                      <a:cubicBezTo>
                        <a:pt x="2120" y="1301"/>
                        <a:pt x="1991" y="1536"/>
                        <a:pt x="1798" y="1689"/>
                      </a:cubicBezTo>
                      <a:cubicBezTo>
                        <a:pt x="1877" y="1827"/>
                        <a:pt x="1877" y="1827"/>
                        <a:pt x="1877" y="1827"/>
                      </a:cubicBezTo>
                      <a:cubicBezTo>
                        <a:pt x="2120" y="1644"/>
                        <a:pt x="2279" y="1359"/>
                        <a:pt x="2279" y="1035"/>
                      </a:cubicBezTo>
                      <a:cubicBezTo>
                        <a:pt x="2279" y="710"/>
                        <a:pt x="2120" y="425"/>
                        <a:pt x="1883" y="243"/>
                      </a:cubicBezTo>
                      <a:cubicBezTo>
                        <a:pt x="1798" y="380"/>
                        <a:pt x="1798" y="380"/>
                        <a:pt x="1798" y="380"/>
                      </a:cubicBezTo>
                      <a:cubicBezTo>
                        <a:pt x="1991" y="533"/>
                        <a:pt x="2120" y="768"/>
                        <a:pt x="2120" y="1035"/>
                      </a:cubicBezTo>
                      <a:close/>
                      <a:moveTo>
                        <a:pt x="280" y="1035"/>
                      </a:moveTo>
                      <a:cubicBezTo>
                        <a:pt x="280" y="1359"/>
                        <a:pt x="438" y="1644"/>
                        <a:pt x="681" y="1827"/>
                      </a:cubicBezTo>
                      <a:cubicBezTo>
                        <a:pt x="758" y="1689"/>
                        <a:pt x="758" y="1689"/>
                        <a:pt x="758" y="1689"/>
                      </a:cubicBezTo>
                      <a:cubicBezTo>
                        <a:pt x="568" y="1536"/>
                        <a:pt x="438" y="1301"/>
                        <a:pt x="438" y="1035"/>
                      </a:cubicBezTo>
                      <a:cubicBezTo>
                        <a:pt x="438" y="768"/>
                        <a:pt x="568" y="533"/>
                        <a:pt x="758" y="380"/>
                      </a:cubicBezTo>
                      <a:cubicBezTo>
                        <a:pt x="676" y="243"/>
                        <a:pt x="676" y="243"/>
                        <a:pt x="676" y="243"/>
                      </a:cubicBezTo>
                      <a:cubicBezTo>
                        <a:pt x="438" y="425"/>
                        <a:pt x="280" y="710"/>
                        <a:pt x="280" y="1035"/>
                      </a:cubicBezTo>
                      <a:close/>
                      <a:moveTo>
                        <a:pt x="2017" y="0"/>
                      </a:moveTo>
                      <a:cubicBezTo>
                        <a:pt x="1938" y="138"/>
                        <a:pt x="1938" y="138"/>
                        <a:pt x="1938" y="138"/>
                      </a:cubicBezTo>
                      <a:cubicBezTo>
                        <a:pt x="2221" y="338"/>
                        <a:pt x="2400" y="668"/>
                        <a:pt x="2400" y="1035"/>
                      </a:cubicBezTo>
                      <a:cubicBezTo>
                        <a:pt x="2400" y="1404"/>
                        <a:pt x="2215" y="1732"/>
                        <a:pt x="1938" y="1932"/>
                      </a:cubicBezTo>
                      <a:cubicBezTo>
                        <a:pt x="2017" y="2069"/>
                        <a:pt x="2017" y="2069"/>
                        <a:pt x="2017" y="2069"/>
                      </a:cubicBezTo>
                      <a:cubicBezTo>
                        <a:pt x="2345" y="1840"/>
                        <a:pt x="2559" y="1462"/>
                        <a:pt x="2559" y="1035"/>
                      </a:cubicBezTo>
                      <a:cubicBezTo>
                        <a:pt x="2559" y="607"/>
                        <a:pt x="2345" y="230"/>
                        <a:pt x="2017" y="0"/>
                      </a:cubicBezTo>
                      <a:close/>
                      <a:moveTo>
                        <a:pt x="618" y="1932"/>
                      </a:moveTo>
                      <a:cubicBezTo>
                        <a:pt x="340" y="1732"/>
                        <a:pt x="158" y="1404"/>
                        <a:pt x="158" y="1035"/>
                      </a:cubicBezTo>
                      <a:cubicBezTo>
                        <a:pt x="158" y="668"/>
                        <a:pt x="335" y="338"/>
                        <a:pt x="618" y="138"/>
                      </a:cubicBezTo>
                      <a:cubicBezTo>
                        <a:pt x="536" y="0"/>
                        <a:pt x="536" y="0"/>
                        <a:pt x="536" y="0"/>
                      </a:cubicBezTo>
                      <a:cubicBezTo>
                        <a:pt x="214" y="230"/>
                        <a:pt x="0" y="607"/>
                        <a:pt x="0" y="1035"/>
                      </a:cubicBezTo>
                      <a:cubicBezTo>
                        <a:pt x="0" y="1462"/>
                        <a:pt x="214" y="1840"/>
                        <a:pt x="539" y="2069"/>
                      </a:cubicBezTo>
                      <a:cubicBezTo>
                        <a:pt x="618" y="1932"/>
                        <a:pt x="618" y="1932"/>
                        <a:pt x="618" y="1932"/>
                      </a:cubicBezTo>
                      <a:cubicBezTo>
                        <a:pt x="618" y="1932"/>
                        <a:pt x="618" y="1932"/>
                        <a:pt x="618" y="1932"/>
                      </a:cubicBezTo>
                      <a:close/>
                      <a:moveTo>
                        <a:pt x="1526" y="1037"/>
                      </a:moveTo>
                      <a:cubicBezTo>
                        <a:pt x="1526" y="900"/>
                        <a:pt x="1413" y="789"/>
                        <a:pt x="1275" y="789"/>
                      </a:cubicBezTo>
                      <a:cubicBezTo>
                        <a:pt x="1143" y="789"/>
                        <a:pt x="1032" y="900"/>
                        <a:pt x="1032" y="1037"/>
                      </a:cubicBezTo>
                      <a:cubicBezTo>
                        <a:pt x="1032" y="1156"/>
                        <a:pt x="1109" y="1254"/>
                        <a:pt x="1222" y="1278"/>
                      </a:cubicBezTo>
                      <a:cubicBezTo>
                        <a:pt x="1109" y="2125"/>
                        <a:pt x="1109" y="2125"/>
                        <a:pt x="1109" y="2125"/>
                      </a:cubicBezTo>
                      <a:cubicBezTo>
                        <a:pt x="1096" y="2233"/>
                        <a:pt x="1170" y="2320"/>
                        <a:pt x="1275" y="2320"/>
                      </a:cubicBezTo>
                      <a:cubicBezTo>
                        <a:pt x="1281" y="2320"/>
                        <a:pt x="1281" y="2320"/>
                        <a:pt x="1281" y="2320"/>
                      </a:cubicBezTo>
                      <a:cubicBezTo>
                        <a:pt x="1389" y="2320"/>
                        <a:pt x="1463" y="2233"/>
                        <a:pt x="1447" y="2125"/>
                      </a:cubicBezTo>
                      <a:cubicBezTo>
                        <a:pt x="1336" y="1278"/>
                        <a:pt x="1336" y="1278"/>
                        <a:pt x="1336" y="1278"/>
                      </a:cubicBezTo>
                      <a:cubicBezTo>
                        <a:pt x="1447" y="1254"/>
                        <a:pt x="1526" y="1156"/>
                        <a:pt x="1526" y="1037"/>
                      </a:cubicBezTo>
                      <a:close/>
                    </a:path>
                  </a:pathLst>
                </a:custGeom>
                <a:solidFill>
                  <a:srgbClr val="FFFFFF"/>
                </a:solidFill>
                <a:ln>
                  <a:noFill/>
                </a:ln>
              </p:spPr>
              <p:txBody>
                <a:bodyPr vert="horz" wrap="square" lIns="68574" tIns="34287" rIns="68574" bIns="34287" numCol="1" anchor="t" anchorCtr="0" compatLnSpc="1">
                  <a:prstTxWarp prst="textNoShape">
                    <a:avLst/>
                  </a:prstTxWarp>
                </a:body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77" name="Group 76"/>
          <p:cNvGrpSpPr/>
          <p:nvPr/>
        </p:nvGrpSpPr>
        <p:grpSpPr>
          <a:xfrm>
            <a:off x="5057851" y="4668169"/>
            <a:ext cx="2138691" cy="400005"/>
            <a:chOff x="6744375" y="4498560"/>
            <a:chExt cx="2851831" cy="533386"/>
          </a:xfrm>
        </p:grpSpPr>
        <p:cxnSp>
          <p:nvCxnSpPr>
            <p:cNvPr id="78" name="Straight Arrow Connector 77"/>
            <p:cNvCxnSpPr/>
            <p:nvPr/>
          </p:nvCxnSpPr>
          <p:spPr>
            <a:xfrm flipH="1">
              <a:off x="6744375" y="4681440"/>
              <a:ext cx="2851831" cy="0"/>
            </a:xfrm>
            <a:prstGeom prst="straightConnector1">
              <a:avLst/>
            </a:prstGeom>
            <a:noFill/>
            <a:ln w="76200" cap="flat" cmpd="sng" algn="ctr">
              <a:solidFill>
                <a:srgbClr val="696969"/>
              </a:solidFill>
              <a:prstDash val="solid"/>
              <a:headEnd type="none"/>
              <a:tailEnd type="triangle"/>
            </a:ln>
            <a:effectLst/>
          </p:spPr>
        </p:cxnSp>
        <p:sp>
          <p:nvSpPr>
            <p:cNvPr id="79" name="TextBox 78"/>
            <p:cNvSpPr txBox="1"/>
            <p:nvPr/>
          </p:nvSpPr>
          <p:spPr>
            <a:xfrm flipH="1">
              <a:off x="7987410" y="4498560"/>
              <a:ext cx="365760" cy="350591"/>
            </a:xfrm>
            <a:prstGeom prst="ellipse">
              <a:avLst/>
            </a:prstGeom>
            <a:solidFill>
              <a:srgbClr val="FFFFFF"/>
            </a:solidFill>
            <a:ln w="57150">
              <a:solidFill>
                <a:srgbClr val="696969"/>
              </a:solidFill>
            </a:ln>
          </p:spPr>
          <p:txBody>
            <a:bodyPr wrap="square" lIns="0" tIns="0" rIns="0" bIns="0" rtlCol="0">
              <a:spAutoFit/>
            </a:bodyPr>
            <a:lstStyle>
              <a:defPPr>
                <a:defRPr lang="en-US"/>
              </a:defPPr>
              <a:lvl1pPr algn="ctr">
                <a:lnSpc>
                  <a:spcPct val="90000"/>
                </a:lnSpc>
                <a:spcAft>
                  <a:spcPts val="600"/>
                </a:spcAft>
                <a:defRPr>
                  <a:solidFill>
                    <a:srgbClr val="505050"/>
                  </a:solidFill>
                </a:defRPr>
              </a:lvl1pPr>
            </a:lstStyle>
            <a:p>
              <a:pPr marL="0" marR="0" lvl="0" indent="0" algn="ctr" defTabSz="685775" rtl="0" eaLnBrk="1" fontAlgn="auto" latinLnBrk="0" hangingPunct="1">
                <a:lnSpc>
                  <a:spcPct val="90000"/>
                </a:lnSpc>
                <a:spcBef>
                  <a:spcPts val="0"/>
                </a:spcBef>
                <a:spcAft>
                  <a:spcPts val="459"/>
                </a:spcAft>
                <a:buClrTx/>
                <a:buSzTx/>
                <a:buFontTx/>
                <a:buNone/>
                <a:tabLst/>
                <a:defRPr/>
              </a:pPr>
              <a:r>
                <a:rPr kumimoji="0" lang="en-US" sz="1350" b="0" i="0" u="none" strike="noStrike" kern="0" cap="none" spc="0" normalizeH="0" baseline="0" noProof="0" dirty="0">
                  <a:ln>
                    <a:noFill/>
                  </a:ln>
                  <a:solidFill>
                    <a:srgbClr val="505050"/>
                  </a:solidFill>
                  <a:effectLst/>
                  <a:uLnTx/>
                  <a:uFillTx/>
                  <a:latin typeface="Segoe UI"/>
                  <a:ea typeface="+mn-ea"/>
                  <a:cs typeface="+mn-cs"/>
                </a:rPr>
                <a:t>2</a:t>
              </a:r>
            </a:p>
          </p:txBody>
        </p:sp>
        <p:sp>
          <p:nvSpPr>
            <p:cNvPr id="80" name="TextBox 79"/>
            <p:cNvSpPr txBox="1"/>
            <p:nvPr/>
          </p:nvSpPr>
          <p:spPr>
            <a:xfrm flipH="1">
              <a:off x="7195449" y="4879584"/>
              <a:ext cx="1920240" cy="152362"/>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82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Prove to me who you are</a:t>
              </a:r>
              <a:endParaRPr kumimoji="0" lang="en-US" sz="105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81" name="Group 80"/>
          <p:cNvGrpSpPr/>
          <p:nvPr/>
        </p:nvGrpSpPr>
        <p:grpSpPr>
          <a:xfrm>
            <a:off x="3613892" y="1998009"/>
            <a:ext cx="1552176" cy="1109286"/>
            <a:chOff x="6726116" y="1498085"/>
            <a:chExt cx="1710818" cy="1222662"/>
          </a:xfrm>
          <a:solidFill>
            <a:srgbClr val="004B50"/>
          </a:solidFill>
        </p:grpSpPr>
        <p:sp>
          <p:nvSpPr>
            <p:cNvPr id="82" name="Freeform 21"/>
            <p:cNvSpPr>
              <a:spLocks noChangeAspect="1" noEditPoints="1"/>
            </p:cNvSpPr>
            <p:nvPr/>
          </p:nvSpPr>
          <p:spPr bwMode="black">
            <a:xfrm>
              <a:off x="6726116" y="1498085"/>
              <a:ext cx="1360610" cy="847753"/>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004B50"/>
            </a:solidFill>
            <a:ln>
              <a:noFill/>
            </a:ln>
          </p:spPr>
          <p:txBody>
            <a:bodyPr vert="horz" wrap="square" lIns="67210" tIns="33606" rIns="67210" bIns="33606" numCol="1" anchor="t" anchorCtr="0" compatLnSpc="1">
              <a:prstTxWarp prst="textNoShape">
                <a:avLst/>
              </a:prstTxWarp>
            </a:bodyPr>
            <a:lstStyle/>
            <a:p>
              <a:pPr marL="0" marR="0" lvl="0" indent="0" algn="l" defTabSz="685614"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Rounded Rectangle 82"/>
            <p:cNvSpPr/>
            <p:nvPr/>
          </p:nvSpPr>
          <p:spPr bwMode="auto">
            <a:xfrm>
              <a:off x="7303459" y="2066968"/>
              <a:ext cx="1133475" cy="404583"/>
            </a:xfrm>
            <a:prstGeom prst="roundRect">
              <a:avLst>
                <a:gd name="adj" fmla="val 725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11"/>
            <p:cNvSpPr>
              <a:spLocks noEditPoints="1"/>
            </p:cNvSpPr>
            <p:nvPr/>
          </p:nvSpPr>
          <p:spPr bwMode="auto">
            <a:xfrm>
              <a:off x="7348757" y="2109024"/>
              <a:ext cx="1042880" cy="3264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rgbClr val="004B50"/>
            </a:solidFill>
            <a:ln w="0">
              <a:noFill/>
              <a:prstDash val="solid"/>
              <a:round/>
              <a:headEnd/>
              <a:tailEnd/>
            </a:ln>
          </p:spPr>
          <p:txBody>
            <a:bodyPr vert="horz" wrap="square" lIns="68574" tIns="34287" rIns="68574" bIns="34287"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85" name="TextBox 84"/>
            <p:cNvSpPr txBox="1"/>
            <p:nvPr/>
          </p:nvSpPr>
          <p:spPr>
            <a:xfrm flipH="1">
              <a:off x="6937211" y="2537561"/>
              <a:ext cx="1380446" cy="183186"/>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1200"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IdP</a:t>
              </a:r>
              <a:endParaRPr kumimoji="0" lang="en-US" sz="15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87" name="Group 86"/>
          <p:cNvGrpSpPr/>
          <p:nvPr/>
        </p:nvGrpSpPr>
        <p:grpSpPr>
          <a:xfrm>
            <a:off x="3513114" y="3336419"/>
            <a:ext cx="918656" cy="900890"/>
            <a:chOff x="4684550" y="3128038"/>
            <a:chExt cx="1224979" cy="1201290"/>
          </a:xfrm>
        </p:grpSpPr>
        <p:cxnSp>
          <p:nvCxnSpPr>
            <p:cNvPr id="88" name="Straight Arrow Connector 87"/>
            <p:cNvCxnSpPr/>
            <p:nvPr/>
          </p:nvCxnSpPr>
          <p:spPr>
            <a:xfrm flipV="1">
              <a:off x="5716777" y="3128038"/>
              <a:ext cx="22554" cy="1201290"/>
            </a:xfrm>
            <a:prstGeom prst="straightConnector1">
              <a:avLst/>
            </a:prstGeom>
            <a:noFill/>
            <a:ln w="76200" cap="flat" cmpd="sng" algn="ctr">
              <a:solidFill>
                <a:srgbClr val="696969"/>
              </a:solidFill>
              <a:prstDash val="solid"/>
              <a:headEnd type="none"/>
              <a:tailEnd type="triangle"/>
            </a:ln>
            <a:effectLst/>
          </p:spPr>
        </p:cxnSp>
        <p:sp>
          <p:nvSpPr>
            <p:cNvPr id="89" name="TextBox 88"/>
            <p:cNvSpPr txBox="1"/>
            <p:nvPr/>
          </p:nvSpPr>
          <p:spPr>
            <a:xfrm flipH="1">
              <a:off x="5543769" y="3545803"/>
              <a:ext cx="365760" cy="350591"/>
            </a:xfrm>
            <a:prstGeom prst="ellipse">
              <a:avLst/>
            </a:prstGeom>
            <a:solidFill>
              <a:srgbClr val="FFFFFF"/>
            </a:solidFill>
            <a:ln w="57150">
              <a:solidFill>
                <a:srgbClr val="696969"/>
              </a:solidFill>
            </a:ln>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1350" b="0" i="0" u="none" strike="noStrike" kern="0" cap="none" spc="0" normalizeH="0" baseline="0" noProof="0" dirty="0">
                  <a:ln>
                    <a:noFill/>
                  </a:ln>
                  <a:solidFill>
                    <a:srgbClr val="505050"/>
                  </a:solidFill>
                  <a:effectLst/>
                  <a:uLnTx/>
                  <a:uFillTx/>
                  <a:latin typeface="Segoe UI"/>
                  <a:ea typeface="+mn-ea"/>
                  <a:cs typeface="+mn-cs"/>
                </a:rPr>
                <a:t>3</a:t>
              </a: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90" name="TextBox 89"/>
            <p:cNvSpPr txBox="1"/>
            <p:nvPr/>
          </p:nvSpPr>
          <p:spPr>
            <a:xfrm flipH="1">
              <a:off x="4684550" y="3643108"/>
              <a:ext cx="840292" cy="152362"/>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82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Request</a:t>
              </a:r>
              <a:endParaRPr kumimoji="0" lang="en-US" sz="105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91" name="Group 90"/>
          <p:cNvGrpSpPr/>
          <p:nvPr/>
        </p:nvGrpSpPr>
        <p:grpSpPr>
          <a:xfrm>
            <a:off x="5057851" y="4113717"/>
            <a:ext cx="2138691" cy="430326"/>
            <a:chOff x="6744375" y="3816774"/>
            <a:chExt cx="2851831" cy="573817"/>
          </a:xfrm>
        </p:grpSpPr>
        <p:cxnSp>
          <p:nvCxnSpPr>
            <p:cNvPr id="92" name="Straight Arrow Connector 91"/>
            <p:cNvCxnSpPr/>
            <p:nvPr/>
          </p:nvCxnSpPr>
          <p:spPr>
            <a:xfrm flipH="1">
              <a:off x="6744375" y="3981998"/>
              <a:ext cx="2851831" cy="0"/>
            </a:xfrm>
            <a:prstGeom prst="straightConnector1">
              <a:avLst/>
            </a:prstGeom>
            <a:noFill/>
            <a:ln w="76200" cap="flat" cmpd="sng" algn="ctr">
              <a:solidFill>
                <a:srgbClr val="696969"/>
              </a:solidFill>
              <a:prstDash val="solid"/>
              <a:headEnd type="triangle"/>
              <a:tailEnd type="none"/>
            </a:ln>
            <a:effectLst/>
          </p:spPr>
        </p:cxnSp>
        <p:sp>
          <p:nvSpPr>
            <p:cNvPr id="93" name="TextBox 92"/>
            <p:cNvSpPr txBox="1"/>
            <p:nvPr/>
          </p:nvSpPr>
          <p:spPr>
            <a:xfrm flipH="1">
              <a:off x="7195449" y="4238229"/>
              <a:ext cx="1920240" cy="152362"/>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82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Here is my proof</a:t>
              </a:r>
              <a:endParaRPr kumimoji="0" lang="en-US" sz="105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4" name="TextBox 93"/>
            <p:cNvSpPr txBox="1"/>
            <p:nvPr/>
          </p:nvSpPr>
          <p:spPr>
            <a:xfrm flipH="1">
              <a:off x="7987410" y="3816774"/>
              <a:ext cx="365760" cy="350591"/>
            </a:xfrm>
            <a:prstGeom prst="ellipse">
              <a:avLst/>
            </a:prstGeom>
            <a:solidFill>
              <a:srgbClr val="FFFFFF"/>
            </a:solidFill>
            <a:ln w="57150">
              <a:solidFill>
                <a:srgbClr val="696969"/>
              </a:solidFill>
            </a:ln>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1350" b="0" i="0" u="none" strike="noStrike" kern="0" cap="none" spc="0" normalizeH="0" baseline="0" noProof="0" dirty="0">
                  <a:ln>
                    <a:noFill/>
                  </a:ln>
                  <a:solidFill>
                    <a:srgbClr val="505050"/>
                  </a:solidFill>
                  <a:effectLst/>
                  <a:uLnTx/>
                  <a:uFillTx/>
                  <a:latin typeface="Segoe UI"/>
                  <a:ea typeface="+mn-ea"/>
                  <a:cs typeface="+mn-cs"/>
                </a:rPr>
                <a:t>5</a:t>
              </a: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5" name="Group 94"/>
          <p:cNvGrpSpPr/>
          <p:nvPr/>
        </p:nvGrpSpPr>
        <p:grpSpPr>
          <a:xfrm>
            <a:off x="4518439" y="3336419"/>
            <a:ext cx="921613" cy="900890"/>
            <a:chOff x="6025098" y="3128038"/>
            <a:chExt cx="1228922" cy="1201290"/>
          </a:xfrm>
        </p:grpSpPr>
        <p:sp>
          <p:nvSpPr>
            <p:cNvPr id="96" name="TextBox 95"/>
            <p:cNvSpPr txBox="1"/>
            <p:nvPr/>
          </p:nvSpPr>
          <p:spPr>
            <a:xfrm flipH="1">
              <a:off x="6413728" y="3648497"/>
              <a:ext cx="840292" cy="152362"/>
            </a:xfrm>
            <a:prstGeom prst="rect">
              <a:avLst/>
            </a:prstGeom>
            <a:noFill/>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82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Approved</a:t>
              </a:r>
              <a:endParaRPr kumimoji="0" lang="en-US" sz="105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97" name="Straight Arrow Connector 96"/>
            <p:cNvCxnSpPr/>
            <p:nvPr/>
          </p:nvCxnSpPr>
          <p:spPr>
            <a:xfrm flipV="1">
              <a:off x="6198106" y="3128038"/>
              <a:ext cx="22554" cy="1201290"/>
            </a:xfrm>
            <a:prstGeom prst="straightConnector1">
              <a:avLst/>
            </a:prstGeom>
            <a:noFill/>
            <a:ln w="76200" cap="flat" cmpd="sng" algn="ctr">
              <a:solidFill>
                <a:srgbClr val="696969"/>
              </a:solidFill>
              <a:prstDash val="solid"/>
              <a:headEnd type="triangle"/>
              <a:tailEnd type="none"/>
            </a:ln>
            <a:effectLst/>
          </p:spPr>
        </p:cxnSp>
        <p:sp>
          <p:nvSpPr>
            <p:cNvPr id="98" name="TextBox 97"/>
            <p:cNvSpPr txBox="1"/>
            <p:nvPr/>
          </p:nvSpPr>
          <p:spPr>
            <a:xfrm flipH="1">
              <a:off x="6025098" y="3545803"/>
              <a:ext cx="365760" cy="350591"/>
            </a:xfrm>
            <a:prstGeom prst="ellipse">
              <a:avLst/>
            </a:prstGeom>
            <a:solidFill>
              <a:srgbClr val="FFFFFF"/>
            </a:solidFill>
            <a:ln w="57150">
              <a:solidFill>
                <a:srgbClr val="696969"/>
              </a:solidFill>
            </a:ln>
          </p:spPr>
          <p:txBody>
            <a:bodyPr wrap="square" lIns="0" tIns="0" rIns="0" bIns="0" rtlCol="0">
              <a:spAutoFit/>
            </a:bodyPr>
            <a:lstStyle/>
            <a:p>
              <a:pPr marL="0" marR="0" lvl="0" indent="0" algn="ctr" defTabSz="685775" rtl="0" eaLnBrk="1" fontAlgn="auto" latinLnBrk="0" hangingPunct="1">
                <a:lnSpc>
                  <a:spcPct val="90000"/>
                </a:lnSpc>
                <a:spcBef>
                  <a:spcPts val="0"/>
                </a:spcBef>
                <a:spcAft>
                  <a:spcPts val="450"/>
                </a:spcAft>
                <a:buClrTx/>
                <a:buSzTx/>
                <a:buFontTx/>
                <a:buNone/>
                <a:tabLst/>
                <a:defRPr/>
              </a:pPr>
              <a:r>
                <a:rPr kumimoji="0" lang="en-US" sz="1350" b="0" i="0" u="none" strike="noStrike" kern="0" cap="none" spc="0" normalizeH="0" baseline="0" noProof="0" dirty="0">
                  <a:ln>
                    <a:noFill/>
                  </a:ln>
                  <a:solidFill>
                    <a:srgbClr val="505050"/>
                  </a:solidFill>
                  <a:effectLst/>
                  <a:uLnTx/>
                  <a:uFillTx/>
                  <a:latin typeface="Segoe UI"/>
                  <a:ea typeface="+mn-ea"/>
                  <a:cs typeface="+mn-cs"/>
                </a:rPr>
                <a:t>4</a:t>
              </a: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766257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right)">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down)">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up)">
                                      <p:cBhvr>
                                        <p:cTn id="21" dur="500"/>
                                        <p:tgtEl>
                                          <p:spTgt spid="9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ipe(left)">
                                      <p:cBhvr>
                                        <p:cTn id="2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3434786"/>
          </a:xfrm>
        </p:spPr>
        <p:txBody>
          <a:bodyPr/>
          <a:lstStyle/>
          <a:p>
            <a:r>
              <a:rPr lang="en-US" altLang="zh-TW" dirty="0" smtClean="0"/>
              <a:t>SMTP</a:t>
            </a:r>
            <a:r>
              <a:rPr lang="zh-TW" altLang="en-US" dirty="0" smtClean="0"/>
              <a:t> </a:t>
            </a:r>
            <a:r>
              <a:rPr lang="en-US" altLang="zh-TW" dirty="0" smtClean="0"/>
              <a:t>Server </a:t>
            </a:r>
            <a:r>
              <a:rPr lang="zh-TW" altLang="en-US" dirty="0" smtClean="0"/>
              <a:t>支援啟用 </a:t>
            </a:r>
            <a:r>
              <a:rPr lang="en-US" altLang="zh-TW" dirty="0" smtClean="0"/>
              <a:t>STARTTLS</a:t>
            </a:r>
          </a:p>
          <a:p>
            <a:r>
              <a:rPr lang="en-US" dirty="0" smtClean="0"/>
              <a:t>SMTP Server </a:t>
            </a:r>
            <a:r>
              <a:rPr lang="zh-TW" altLang="en-US" dirty="0" smtClean="0"/>
              <a:t>必須支援 </a:t>
            </a:r>
            <a:r>
              <a:rPr lang="en-US" altLang="zh-TW" dirty="0" smtClean="0"/>
              <a:t>TLS 1.0, 1.1 or 1.2</a:t>
            </a:r>
          </a:p>
          <a:p>
            <a:r>
              <a:rPr lang="en-US" dirty="0" smtClean="0"/>
              <a:t>SMTP Server </a:t>
            </a:r>
            <a:r>
              <a:rPr lang="zh-TW" altLang="en-US" dirty="0" smtClean="0"/>
              <a:t>必須安裝伺服器憑證</a:t>
            </a:r>
            <a:endParaRPr lang="en-US" altLang="zh-TW" dirty="0" smtClean="0"/>
          </a:p>
          <a:p>
            <a:r>
              <a:rPr lang="zh-TW" altLang="en-US" dirty="0" smtClean="0"/>
              <a:t>支援非預設 </a:t>
            </a:r>
            <a:r>
              <a:rPr lang="en-US" altLang="zh-TW" dirty="0" smtClean="0"/>
              <a:t>TCP Port 25</a:t>
            </a:r>
          </a:p>
          <a:p>
            <a:r>
              <a:rPr lang="zh-TW" altLang="en-US" dirty="0" smtClean="0"/>
              <a:t>如果加密的連線失敗</a:t>
            </a:r>
            <a:r>
              <a:rPr lang="en-US" altLang="zh-TW" dirty="0" smtClean="0"/>
              <a:t>, </a:t>
            </a:r>
            <a:r>
              <a:rPr lang="zh-TW" altLang="en-US" dirty="0" smtClean="0"/>
              <a:t>不會轉換到未加密的連線</a:t>
            </a:r>
            <a:endParaRPr lang="en-US" dirty="0"/>
          </a:p>
        </p:txBody>
      </p:sp>
      <p:sp>
        <p:nvSpPr>
          <p:cNvPr id="3" name="標題 2"/>
          <p:cNvSpPr>
            <a:spLocks noGrp="1"/>
          </p:cNvSpPr>
          <p:nvPr>
            <p:ph type="title"/>
          </p:nvPr>
        </p:nvSpPr>
        <p:spPr/>
        <p:txBody>
          <a:bodyPr/>
          <a:lstStyle/>
          <a:p>
            <a:r>
              <a:rPr lang="zh-TW" altLang="en-US" dirty="0" smtClean="0"/>
              <a:t>支援 </a:t>
            </a:r>
            <a:r>
              <a:rPr lang="en-US" altLang="zh-TW" dirty="0" smtClean="0"/>
              <a:t>SMTP</a:t>
            </a:r>
            <a:r>
              <a:rPr lang="zh-TW" altLang="en-US" dirty="0" smtClean="0"/>
              <a:t> 連線加</a:t>
            </a:r>
            <a:r>
              <a:rPr lang="zh-TW" altLang="en-US" dirty="0"/>
              <a:t>密</a:t>
            </a:r>
            <a:endParaRPr lang="en-US" dirty="0"/>
          </a:p>
        </p:txBody>
      </p:sp>
    </p:spTree>
    <p:extLst>
      <p:ext uri="{BB962C8B-B14F-4D97-AF65-F5344CB8AC3E}">
        <p14:creationId xmlns:p14="http://schemas.microsoft.com/office/powerpoint/2010/main" val="395471501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986807" y="1324507"/>
            <a:ext cx="3941330" cy="3939540"/>
          </a:xfrm>
        </p:spPr>
        <p:txBody>
          <a:bodyPr/>
          <a:lstStyle/>
          <a:p>
            <a:pPr lvl="0"/>
            <a:r>
              <a:rPr lang="en-US" sz="3200" dirty="0"/>
              <a:t>Delve </a:t>
            </a:r>
            <a:r>
              <a:rPr lang="zh-TW" altLang="en-US" sz="3200" dirty="0" smtClean="0"/>
              <a:t>與</a:t>
            </a:r>
            <a:r>
              <a:rPr lang="en-US" sz="3200" dirty="0" smtClean="0"/>
              <a:t> </a:t>
            </a:r>
            <a:r>
              <a:rPr lang="en-US" sz="3200" dirty="0"/>
              <a:t>Office </a:t>
            </a:r>
            <a:r>
              <a:rPr lang="en-US" sz="3200" dirty="0" smtClean="0"/>
              <a:t>Graph </a:t>
            </a:r>
            <a:r>
              <a:rPr lang="zh-TW" altLang="en-US" sz="3200" dirty="0" smtClean="0"/>
              <a:t>整合</a:t>
            </a:r>
            <a:endParaRPr lang="en-US" sz="3200" dirty="0"/>
          </a:p>
          <a:p>
            <a:pPr marL="259830" lvl="1" indent="0">
              <a:buNone/>
            </a:pPr>
            <a:endParaRPr lang="en-US" sz="3200" dirty="0">
              <a:latin typeface="+mj-lt"/>
            </a:endParaRPr>
          </a:p>
          <a:p>
            <a:pPr lvl="0"/>
            <a:r>
              <a:rPr lang="zh-TW" altLang="en-US" sz="3200" dirty="0" smtClean="0"/>
              <a:t>新一代入口網站 </a:t>
            </a:r>
            <a:r>
              <a:rPr lang="en-US" sz="3200" dirty="0" smtClean="0"/>
              <a:t>Video Portal</a:t>
            </a:r>
          </a:p>
          <a:p>
            <a:pPr lvl="0"/>
            <a:endParaRPr lang="en-US" sz="3200" dirty="0"/>
          </a:p>
          <a:p>
            <a:r>
              <a:rPr lang="en-US" sz="3200" dirty="0" smtClean="0"/>
              <a:t>OneDrive </a:t>
            </a:r>
            <a:r>
              <a:rPr lang="en-US" sz="3200" dirty="0"/>
              <a:t>for Business </a:t>
            </a:r>
            <a:r>
              <a:rPr lang="zh-TW" altLang="en-US" sz="3200" dirty="0"/>
              <a:t>及</a:t>
            </a:r>
            <a:r>
              <a:rPr lang="zh-TW" altLang="en-US" sz="3200" dirty="0" smtClean="0"/>
              <a:t>小組網站</a:t>
            </a:r>
            <a:endParaRPr lang="en-US" sz="3200" dirty="0">
              <a:latin typeface="Segoe UI Light"/>
            </a:endParaRPr>
          </a:p>
        </p:txBody>
      </p:sp>
      <p:sp>
        <p:nvSpPr>
          <p:cNvPr id="2" name="Title 1"/>
          <p:cNvSpPr>
            <a:spLocks noGrp="1"/>
          </p:cNvSpPr>
          <p:nvPr>
            <p:ph type="title"/>
          </p:nvPr>
        </p:nvSpPr>
        <p:spPr/>
        <p:txBody>
          <a:bodyPr/>
          <a:lstStyle/>
          <a:p>
            <a:r>
              <a:rPr lang="zh-TW" altLang="en-US" b="1" dirty="0" smtClean="0">
                <a:latin typeface="Segoe UI Semilight" panose="020B0402040204020203" pitchFamily="34" charset="0"/>
                <a:cs typeface="Segoe UI Semilight" panose="020B0402040204020203" pitchFamily="34" charset="0"/>
              </a:rPr>
              <a:t>混合雲解決方</a:t>
            </a:r>
            <a:r>
              <a:rPr lang="zh-TW" altLang="en-US" b="1" dirty="0">
                <a:latin typeface="Segoe UI Semilight" panose="020B0402040204020203" pitchFamily="34" charset="0"/>
                <a:cs typeface="Segoe UI Semilight" panose="020B0402040204020203" pitchFamily="34" charset="0"/>
              </a:rPr>
              <a:t>案</a:t>
            </a:r>
            <a:endParaRPr lang="en-US" b="1" dirty="0">
              <a:latin typeface="Segoe UI Semilight" panose="020B0402040204020203" pitchFamily="34" charset="0"/>
              <a:cs typeface="Segoe UI Semilight" panose="020B0402040204020203" pitchFamily="34" charset="0"/>
            </a:endParaRPr>
          </a:p>
        </p:txBody>
      </p:sp>
      <p:grpSp>
        <p:nvGrpSpPr>
          <p:cNvPr id="5" name="Group 4"/>
          <p:cNvGrpSpPr/>
          <p:nvPr/>
        </p:nvGrpSpPr>
        <p:grpSpPr>
          <a:xfrm>
            <a:off x="-105522" y="2031247"/>
            <a:ext cx="4948735" cy="3119293"/>
            <a:chOff x="-140415" y="1076995"/>
            <a:chExt cx="6470073" cy="4078224"/>
          </a:xfrm>
        </p:grpSpPr>
        <p:grpSp>
          <p:nvGrpSpPr>
            <p:cNvPr id="14" name="Group 13"/>
            <p:cNvGrpSpPr/>
            <p:nvPr/>
          </p:nvGrpSpPr>
          <p:grpSpPr>
            <a:xfrm>
              <a:off x="-140415" y="1076995"/>
              <a:ext cx="6470073" cy="4078224"/>
              <a:chOff x="2796898" y="1385202"/>
              <a:chExt cx="6470073" cy="4078224"/>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898" y="1385202"/>
                <a:ext cx="6470073" cy="4078224"/>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2900" y="2047875"/>
                <a:ext cx="3720465" cy="2097406"/>
              </a:xfrm>
              <a:prstGeom prst="rect">
                <a:avLst/>
              </a:prstGeom>
              <a:effectLst/>
            </p:spPr>
          </p:pic>
        </p:grpSp>
        <p:sp>
          <p:nvSpPr>
            <p:cNvPr id="3" name="Rectangle 2"/>
            <p:cNvSpPr/>
            <p:nvPr/>
          </p:nvSpPr>
          <p:spPr bwMode="auto">
            <a:xfrm>
              <a:off x="1233818" y="1739668"/>
              <a:ext cx="252082" cy="62462"/>
            </a:xfrm>
            <a:prstGeom prst="rect">
              <a:avLst/>
            </a:prstGeom>
            <a:solidFill>
              <a:srgbClr val="2172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Box 9"/>
          <p:cNvSpPr txBox="1"/>
          <p:nvPr/>
        </p:nvSpPr>
        <p:spPr>
          <a:xfrm>
            <a:off x="1876" y="2644054"/>
            <a:ext cx="2131227" cy="897597"/>
          </a:xfrm>
          <a:prstGeom prst="rect">
            <a:avLst/>
          </a:prstGeom>
          <a:solidFill>
            <a:srgbClr val="EB3C00">
              <a:alpha val="85098"/>
            </a:srgbClr>
          </a:solidFill>
        </p:spPr>
        <p:txBody>
          <a:bodyPr wrap="square" lIns="71332" tIns="71332" rIns="71332" bIns="71332" rtlCol="0">
            <a:sp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Stay “in the know” with what your closest colleagues are working on across on-premises and Office 365</a:t>
            </a:r>
          </a:p>
        </p:txBody>
      </p:sp>
      <p:grpSp>
        <p:nvGrpSpPr>
          <p:cNvPr id="11" name="Group 10"/>
          <p:cNvGrpSpPr/>
          <p:nvPr/>
        </p:nvGrpSpPr>
        <p:grpSpPr>
          <a:xfrm>
            <a:off x="424383" y="2375944"/>
            <a:ext cx="3849359" cy="2774595"/>
            <a:chOff x="519112" y="2184781"/>
            <a:chExt cx="5397459" cy="3884054"/>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12" y="2184781"/>
              <a:ext cx="5397459" cy="3884054"/>
            </a:xfrm>
            <a:prstGeom prst="rect">
              <a:avLst/>
            </a:prstGeom>
          </p:spPr>
        </p:pic>
        <p:sp>
          <p:nvSpPr>
            <p:cNvPr id="13" name="Rectangle 12"/>
            <p:cNvSpPr/>
            <p:nvPr/>
          </p:nvSpPr>
          <p:spPr bwMode="auto">
            <a:xfrm>
              <a:off x="831593" y="2457075"/>
              <a:ext cx="464457" cy="145143"/>
            </a:xfrm>
            <a:prstGeom prst="rect">
              <a:avLst/>
            </a:prstGeom>
            <a:solidFill>
              <a:srgbClr val="5996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TextBox 16"/>
          <p:cNvSpPr txBox="1"/>
          <p:nvPr/>
        </p:nvSpPr>
        <p:spPr>
          <a:xfrm>
            <a:off x="1876" y="3197837"/>
            <a:ext cx="2787133" cy="497103"/>
          </a:xfrm>
          <a:prstGeom prst="rect">
            <a:avLst/>
          </a:prstGeom>
          <a:solidFill>
            <a:srgbClr val="EB3C00">
              <a:alpha val="85098"/>
            </a:srgbClr>
          </a:solidFill>
        </p:spPr>
        <p:txBody>
          <a:bodyPr wrap="square" lIns="139879" tIns="71332" rIns="139879" bIns="71332" rtlCol="0">
            <a:spAutoFit/>
          </a:bodyPr>
          <a:lstStyle/>
          <a:p>
            <a:pPr marL="0" marR="0" lvl="0" indent="0" algn="r" defTabSz="950863" rtl="0" eaLnBrk="1" fontAlgn="auto" latinLnBrk="0" hangingPunct="1">
              <a:lnSpc>
                <a:spcPct val="100000"/>
              </a:lnSpc>
              <a:spcBef>
                <a:spcPts val="0"/>
              </a:spcBef>
              <a:spcAft>
                <a:spcPts val="0"/>
              </a:spcAft>
              <a:buClrTx/>
              <a:buSzTx/>
              <a:buFontTx/>
              <a:buNone/>
              <a:tabLst/>
              <a:defRPr/>
            </a:pPr>
            <a:r>
              <a:rPr kumimoji="0" lang="en-US" sz="1147" b="0" i="0" u="none" strike="noStrike" kern="1200" cap="none" spc="-54" normalizeH="0" baseline="0" noProof="0" dirty="0">
                <a:ln>
                  <a:noFill/>
                </a:ln>
                <a:solidFill>
                  <a:srgbClr val="FFFFFF"/>
                </a:solidFill>
                <a:effectLst/>
                <a:uLnTx/>
                <a:uFillTx/>
                <a:latin typeface="Segoe UI"/>
                <a:ea typeface="+mn-ea"/>
                <a:cs typeface="+mn-cs"/>
              </a:rPr>
              <a:t>Secure cloud based video </a:t>
            </a:r>
            <a:br>
              <a:rPr kumimoji="0" lang="en-US" sz="1147" b="0" i="0" u="none" strike="noStrike" kern="1200" cap="none" spc="-54" normalizeH="0" baseline="0" noProof="0" dirty="0">
                <a:ln>
                  <a:noFill/>
                </a:ln>
                <a:solidFill>
                  <a:srgbClr val="FFFFFF"/>
                </a:solidFill>
                <a:effectLst/>
                <a:uLnTx/>
                <a:uFillTx/>
                <a:latin typeface="Segoe UI"/>
                <a:ea typeface="+mn-ea"/>
                <a:cs typeface="+mn-cs"/>
              </a:rPr>
            </a:br>
            <a:r>
              <a:rPr kumimoji="0" lang="en-US" sz="1147" b="0" i="0" u="none" strike="noStrike" kern="1200" cap="none" spc="-54" normalizeH="0" baseline="0" noProof="0" dirty="0">
                <a:ln>
                  <a:noFill/>
                </a:ln>
                <a:solidFill>
                  <a:srgbClr val="FFFFFF"/>
                </a:solidFill>
                <a:effectLst/>
                <a:uLnTx/>
                <a:uFillTx/>
                <a:latin typeface="Segoe UI"/>
                <a:ea typeface="+mn-ea"/>
                <a:cs typeface="+mn-cs"/>
              </a:rPr>
              <a:t>upload, storage and optimized playback </a:t>
            </a:r>
          </a:p>
        </p:txBody>
      </p:sp>
      <p:sp>
        <p:nvSpPr>
          <p:cNvPr id="18" name="TextBox 17"/>
          <p:cNvSpPr txBox="1"/>
          <p:nvPr/>
        </p:nvSpPr>
        <p:spPr>
          <a:xfrm>
            <a:off x="1876" y="4207360"/>
            <a:ext cx="2787133" cy="497103"/>
          </a:xfrm>
          <a:prstGeom prst="rect">
            <a:avLst/>
          </a:prstGeom>
          <a:solidFill>
            <a:srgbClr val="EB3C00">
              <a:alpha val="85098"/>
            </a:srgbClr>
          </a:solidFill>
        </p:spPr>
        <p:txBody>
          <a:bodyPr wrap="square" lIns="349697" tIns="71332" rIns="139879" bIns="71332" rtlCol="0">
            <a:spAutoFit/>
          </a:bodyPr>
          <a:lstStyle/>
          <a:p>
            <a:pPr marL="0" marR="0" lvl="0" indent="0" algn="r" defTabSz="950863" rtl="0" eaLnBrk="1" fontAlgn="auto" latinLnBrk="0" hangingPunct="1">
              <a:lnSpc>
                <a:spcPct val="100000"/>
              </a:lnSpc>
              <a:spcBef>
                <a:spcPts val="0"/>
              </a:spcBef>
              <a:spcAft>
                <a:spcPts val="0"/>
              </a:spcAft>
              <a:buClrTx/>
              <a:buSzTx/>
              <a:buFontTx/>
              <a:buNone/>
              <a:tabLst/>
              <a:defRPr/>
            </a:pPr>
            <a:r>
              <a:rPr kumimoji="0" lang="en-US" sz="1147" b="0" i="0" u="none" strike="noStrike" kern="1200" cap="none" spc="-54" normalizeH="0" baseline="0" noProof="0" dirty="0">
                <a:ln>
                  <a:noFill/>
                </a:ln>
                <a:solidFill>
                  <a:srgbClr val="FFFFFF"/>
                </a:solidFill>
                <a:effectLst/>
                <a:uLnTx/>
                <a:uFillTx/>
                <a:latin typeface="Segoe UI"/>
                <a:ea typeface="+mn-ea"/>
                <a:cs typeface="+mn-cs"/>
              </a:rPr>
              <a:t>Create, manage, and subscribe to various channels </a:t>
            </a:r>
          </a:p>
        </p:txBody>
      </p:sp>
      <p:sp>
        <p:nvSpPr>
          <p:cNvPr id="19" name="TextBox 18"/>
          <p:cNvSpPr txBox="1"/>
          <p:nvPr/>
        </p:nvSpPr>
        <p:spPr>
          <a:xfrm>
            <a:off x="3861112" y="4294238"/>
            <a:ext cx="2017018" cy="497103"/>
          </a:xfrm>
          <a:prstGeom prst="rect">
            <a:avLst/>
          </a:prstGeom>
          <a:solidFill>
            <a:srgbClr val="EB3C00">
              <a:alpha val="85098"/>
            </a:srgbClr>
          </a:solidFill>
        </p:spPr>
        <p:txBody>
          <a:bodyPr wrap="square" lIns="139879" tIns="71332" rIns="139879" bIns="71332" rtlCol="0">
            <a:spAutoFit/>
          </a:bodyPr>
          <a:lstStyle/>
          <a:p>
            <a:pPr marL="0" marR="0" lvl="0" indent="0" algn="l" defTabSz="950863" rtl="0" eaLnBrk="1" fontAlgn="auto" latinLnBrk="0" hangingPunct="1">
              <a:lnSpc>
                <a:spcPct val="100000"/>
              </a:lnSpc>
              <a:spcBef>
                <a:spcPts val="0"/>
              </a:spcBef>
              <a:spcAft>
                <a:spcPts val="0"/>
              </a:spcAft>
              <a:buClrTx/>
              <a:buSzTx/>
              <a:buFontTx/>
              <a:buNone/>
              <a:tabLst/>
              <a:defRPr/>
            </a:pPr>
            <a:r>
              <a:rPr kumimoji="0" lang="en-US" sz="1147" b="0" i="0" u="none" strike="noStrike" kern="1200" cap="none" spc="-54" normalizeH="0" baseline="0" noProof="0" dirty="0">
                <a:ln>
                  <a:noFill/>
                </a:ln>
                <a:solidFill>
                  <a:srgbClr val="FFFFFF"/>
                </a:solidFill>
                <a:effectLst/>
                <a:uLnTx/>
                <a:uFillTx/>
                <a:latin typeface="Segoe UI"/>
                <a:ea typeface="+mn-ea"/>
                <a:cs typeface="+mn-cs"/>
              </a:rPr>
              <a:t>Capture, share, and discover videos from any device</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6" y="2236563"/>
            <a:ext cx="4612050" cy="2916883"/>
          </a:xfrm>
          <a:prstGeom prst="rect">
            <a:avLst/>
          </a:prstGeom>
        </p:spPr>
      </p:pic>
      <p:sp>
        <p:nvSpPr>
          <p:cNvPr id="22" name="TextBox 21"/>
          <p:cNvSpPr txBox="1"/>
          <p:nvPr/>
        </p:nvSpPr>
        <p:spPr>
          <a:xfrm>
            <a:off x="1876" y="3580372"/>
            <a:ext cx="2131227" cy="673626"/>
          </a:xfrm>
          <a:prstGeom prst="rect">
            <a:avLst/>
          </a:prstGeom>
          <a:solidFill>
            <a:srgbClr val="EB3C00">
              <a:alpha val="85098"/>
            </a:srgbClr>
          </a:solidFill>
        </p:spPr>
        <p:txBody>
          <a:bodyPr wrap="square" lIns="71332" tIns="71332" rIns="209818" bIns="71332" rtlCol="0">
            <a:spAutoFit/>
          </a:bodyPr>
          <a:lstStyle/>
          <a:p>
            <a:pPr marL="0" marR="0" lvl="0" indent="0" algn="l" defTabSz="950863" rtl="0" eaLnBrk="1" fontAlgn="auto" latinLnBrk="0" hangingPunct="1">
              <a:lnSpc>
                <a:spcPct val="100000"/>
              </a:lnSpc>
              <a:spcBef>
                <a:spcPts val="0"/>
              </a:spcBef>
              <a:spcAft>
                <a:spcPts val="0"/>
              </a:spcAft>
              <a:buClrTx/>
              <a:buSzTx/>
              <a:buFontTx/>
              <a:buNone/>
              <a:tabLst/>
              <a:defRPr/>
            </a:pPr>
            <a:r>
              <a:rPr kumimoji="0" lang="en-US" sz="1147" b="0" i="0" u="none" strike="noStrike" kern="1200" cap="none" spc="-54" normalizeH="0" baseline="0" noProof="0" dirty="0">
                <a:ln>
                  <a:noFill/>
                </a:ln>
                <a:solidFill>
                  <a:srgbClr val="FFFFFF"/>
                </a:solidFill>
                <a:effectLst/>
                <a:uLnTx/>
                <a:uFillTx/>
                <a:latin typeface="Segoe UI"/>
                <a:ea typeface="+mn-ea"/>
                <a:cs typeface="+mn-cs"/>
              </a:rPr>
              <a:t>Collaborate on Office documents in real time with inline social experiences </a:t>
            </a:r>
          </a:p>
        </p:txBody>
      </p:sp>
      <p:sp>
        <p:nvSpPr>
          <p:cNvPr id="23" name="TextBox 22"/>
          <p:cNvSpPr txBox="1"/>
          <p:nvPr/>
        </p:nvSpPr>
        <p:spPr>
          <a:xfrm>
            <a:off x="1876" y="2443034"/>
            <a:ext cx="2131227" cy="497103"/>
          </a:xfrm>
          <a:prstGeom prst="rect">
            <a:avLst/>
          </a:prstGeom>
          <a:solidFill>
            <a:srgbClr val="EB3C00">
              <a:alpha val="85098"/>
            </a:srgbClr>
          </a:solidFill>
        </p:spPr>
        <p:txBody>
          <a:bodyPr wrap="square" lIns="71332" tIns="71332" rIns="71332" bIns="71332" rtlCol="0">
            <a:spAutoFit/>
          </a:bodyPr>
          <a:lstStyle/>
          <a:p>
            <a:pPr marL="0" marR="0" lvl="0" indent="0" algn="r" defTabSz="950863" rtl="0" eaLnBrk="1" fontAlgn="auto" latinLnBrk="0" hangingPunct="1">
              <a:lnSpc>
                <a:spcPct val="100000"/>
              </a:lnSpc>
              <a:spcBef>
                <a:spcPts val="0"/>
              </a:spcBef>
              <a:spcAft>
                <a:spcPts val="0"/>
              </a:spcAft>
              <a:buClrTx/>
              <a:buSzTx/>
              <a:buFontTx/>
              <a:buNone/>
              <a:tabLst/>
              <a:defRPr/>
            </a:pPr>
            <a:r>
              <a:rPr kumimoji="0" lang="en-US" sz="1147" b="0" i="0" u="none" strike="noStrike" kern="1200" cap="none" spc="-54" normalizeH="0" baseline="0" noProof="0" dirty="0">
                <a:ln>
                  <a:noFill/>
                </a:ln>
                <a:solidFill>
                  <a:srgbClr val="FFFFFF"/>
                </a:solidFill>
                <a:effectLst/>
                <a:uLnTx/>
                <a:uFillTx/>
                <a:latin typeface="Segoe UI"/>
                <a:ea typeface="+mn-ea"/>
                <a:cs typeface="+mn-cs"/>
              </a:rPr>
              <a:t>Familiar, consistent experience across phone, tablet, and desktop</a:t>
            </a:r>
          </a:p>
        </p:txBody>
      </p:sp>
      <p:pic>
        <p:nvPicPr>
          <p:cNvPr id="21" name="Picture 11"/>
          <p:cNvPicPr>
            <a:picLocks noChangeAspect="1"/>
          </p:cNvPicPr>
          <p:nvPr/>
        </p:nvPicPr>
        <p:blipFill rotWithShape="1">
          <a:blip r:embed="rId7"/>
          <a:srcRect l="28182" t="1659" r="16982" b="1717"/>
          <a:stretch/>
        </p:blipFill>
        <p:spPr>
          <a:xfrm>
            <a:off x="2622181" y="1632176"/>
            <a:ext cx="2023755" cy="2023755"/>
          </a:xfrm>
          <a:prstGeom prst="ellipse">
            <a:avLst/>
          </a:prstGeom>
        </p:spPr>
      </p:pic>
    </p:spTree>
    <p:extLst>
      <p:ext uri="{BB962C8B-B14F-4D97-AF65-F5344CB8AC3E}">
        <p14:creationId xmlns:p14="http://schemas.microsoft.com/office/powerpoint/2010/main" val="298320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42" presetClass="entr" presetSubtype="0" fill="hold" nodeType="withEffect">
                                  <p:stCondLst>
                                    <p:cond delay="25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47"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1000"/>
                                        <p:tgtEl>
                                          <p:spTgt spid="4">
                                            <p:txEl>
                                              <p:pRg st="2" end="2"/>
                                            </p:txEl>
                                          </p:spTgt>
                                        </p:tgtEl>
                                      </p:cBhvr>
                                    </p:animEffect>
                                    <p:anim calcmode="lin" valueType="num">
                                      <p:cBhvr>
                                        <p:cTn id="3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8" fill="hold" grpId="1"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right)">
                                      <p:cBhvr>
                                        <p:cTn id="44" dur="500"/>
                                        <p:tgtEl>
                                          <p:spTgt spid="1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9"/>
                                        </p:tgtEl>
                                      </p:cBhvr>
                                    </p:animEffect>
                                    <p:set>
                                      <p:cBhvr>
                                        <p:cTn id="56" dur="1" fill="hold">
                                          <p:stCondLst>
                                            <p:cond delay="499"/>
                                          </p:stCondLst>
                                        </p:cTn>
                                        <p:tgtEl>
                                          <p:spTgt spid="1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47" presetClass="entr" presetSubtype="0" fill="hold" nodeType="with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1000"/>
                                        <p:tgtEl>
                                          <p:spTgt spid="4">
                                            <p:txEl>
                                              <p:pRg st="4" end="4"/>
                                            </p:txEl>
                                          </p:spTgt>
                                        </p:tgtEl>
                                      </p:cBhvr>
                                    </p:animEffect>
                                    <p:anim calcmode="lin" valueType="num">
                                      <p:cBhvr>
                                        <p:cTn id="6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4" end="4"/>
                                            </p:txEl>
                                          </p:spTgt>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5036715" cy="3565463"/>
          </a:xfrm>
        </p:spPr>
        <p:txBody>
          <a:bodyPr/>
          <a:lstStyle/>
          <a:p>
            <a:pPr marL="262366" lvl="0" indent="-262366" defTabSz="713677">
              <a:spcAft>
                <a:spcPts val="900"/>
              </a:spcAft>
              <a:buClr>
                <a:srgbClr val="FFFFFF"/>
              </a:buClr>
              <a:buSzPct val="90000"/>
              <a:buFont typeface="Wingdings" panose="05000000000000000000" pitchFamily="2" charset="2"/>
              <a:buChar char="§"/>
              <a:defRPr/>
            </a:pPr>
            <a:r>
              <a:rPr lang="zh-TW" altLang="en-US" spc="0" dirty="0" smtClea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混合雲自動化部署</a:t>
            </a:r>
            <a:r>
              <a:rPr lang="zh-TW" altLang="en-US" spc="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工具</a:t>
            </a:r>
            <a:endParaRPr lang="en-US" spc="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440847" lvl="1" indent="-262366" defTabSz="713677">
              <a:buClr>
                <a:srgbClr val="FFFFFF"/>
              </a:buClr>
              <a:buFont typeface="Wingdings" panose="05000000000000000000" pitchFamily="2" charset="2"/>
              <a:buChar char="§"/>
              <a:defRPr/>
            </a:pPr>
            <a:r>
              <a:rPr lang="zh-TW" altLang="en-US" sz="2400" spc="-37" dirty="0" smtClean="0">
                <a:gradFill>
                  <a:gsLst>
                    <a:gs pos="1250">
                      <a:srgbClr val="FFFFFF"/>
                    </a:gs>
                    <a:gs pos="100000">
                      <a:srgbClr val="FFFFFF"/>
                    </a:gs>
                  </a:gsLst>
                  <a:lin ang="5400000" scaled="0"/>
                </a:gradFill>
                <a:cs typeface="Segoe UI Semibold" panose="020B0702040204020203" pitchFamily="34" charset="0"/>
              </a:rPr>
              <a:t>混和雲先決條件檢查</a:t>
            </a:r>
            <a:endParaRPr lang="en-US" altLang="zh-TW" sz="2400" spc="-37" dirty="0" smtClean="0">
              <a:gradFill>
                <a:gsLst>
                  <a:gs pos="1250">
                    <a:srgbClr val="FFFFFF"/>
                  </a:gs>
                  <a:gs pos="100000">
                    <a:srgbClr val="FFFFFF"/>
                  </a:gs>
                </a:gsLst>
                <a:lin ang="5400000" scaled="0"/>
              </a:gradFill>
              <a:cs typeface="Segoe UI Semibold" panose="020B0702040204020203" pitchFamily="34" charset="0"/>
            </a:endParaRPr>
          </a:p>
          <a:p>
            <a:pPr marL="440847" lvl="1" indent="-262366" defTabSz="713677">
              <a:buClr>
                <a:srgbClr val="FFFFFF"/>
              </a:buClr>
              <a:buFont typeface="Wingdings" panose="05000000000000000000" pitchFamily="2" charset="2"/>
              <a:buChar char="§"/>
              <a:defRPr/>
            </a:pPr>
            <a:r>
              <a:rPr lang="zh-TW" altLang="en-US" sz="2400" spc="-37" dirty="0" smtClean="0">
                <a:gradFill>
                  <a:gsLst>
                    <a:gs pos="1250">
                      <a:srgbClr val="FFFFFF"/>
                    </a:gs>
                    <a:gs pos="100000">
                      <a:srgbClr val="FFFFFF"/>
                    </a:gs>
                  </a:gsLst>
                  <a:lin ang="5400000" scaled="0"/>
                </a:gradFill>
                <a:cs typeface="Segoe UI Semibold" panose="020B0702040204020203" pitchFamily="34" charset="0"/>
              </a:rPr>
              <a:t>精靈介面</a:t>
            </a:r>
            <a:endParaRPr lang="en-US" altLang="zh-TW" sz="2400" spc="-37" dirty="0" smtClean="0">
              <a:gradFill>
                <a:gsLst>
                  <a:gs pos="1250">
                    <a:srgbClr val="FFFFFF"/>
                  </a:gs>
                  <a:gs pos="100000">
                    <a:srgbClr val="FFFFFF"/>
                  </a:gs>
                </a:gsLst>
                <a:lin ang="5400000" scaled="0"/>
              </a:gradFill>
              <a:cs typeface="Segoe UI Semibold" panose="020B0702040204020203" pitchFamily="34" charset="0"/>
            </a:endParaRPr>
          </a:p>
          <a:p>
            <a:pPr marL="440847" lvl="1" indent="-262366" defTabSz="713677">
              <a:buClr>
                <a:srgbClr val="FFFFFF"/>
              </a:buClr>
              <a:buFont typeface="Wingdings" panose="05000000000000000000" pitchFamily="2" charset="2"/>
              <a:buChar char="§"/>
              <a:defRPr/>
            </a:pPr>
            <a:r>
              <a:rPr lang="zh-TW" altLang="en-US" sz="2400" spc="-37" dirty="0" smtClean="0">
                <a:gradFill>
                  <a:gsLst>
                    <a:gs pos="1250">
                      <a:srgbClr val="FFFFFF"/>
                    </a:gs>
                    <a:gs pos="100000">
                      <a:srgbClr val="FFFFFF"/>
                    </a:gs>
                  </a:gsLst>
                  <a:lin ang="5400000" scaled="0"/>
                </a:gradFill>
                <a:cs typeface="Segoe UI Semibold" panose="020B0702040204020203" pitchFamily="34" charset="0"/>
              </a:rPr>
              <a:t>腳本選擇</a:t>
            </a:r>
            <a:endParaRPr lang="en-US" altLang="zh-TW" sz="2400" spc="-37" dirty="0" smtClean="0">
              <a:gradFill>
                <a:gsLst>
                  <a:gs pos="1250">
                    <a:srgbClr val="FFFFFF"/>
                  </a:gs>
                  <a:gs pos="100000">
                    <a:srgbClr val="FFFFFF"/>
                  </a:gs>
                </a:gsLst>
                <a:lin ang="5400000" scaled="0"/>
              </a:gradFill>
              <a:cs typeface="Segoe UI Semibold" panose="020B0702040204020203" pitchFamily="34" charset="0"/>
            </a:endParaRPr>
          </a:p>
          <a:p>
            <a:pPr marL="613257" lvl="2" indent="-262366" defTabSz="713677">
              <a:buClr>
                <a:srgbClr val="FFFFFF"/>
              </a:buClr>
              <a:buFont typeface="Wingdings" panose="05000000000000000000" pitchFamily="2" charset="2"/>
              <a:buChar char="§"/>
              <a:defRPr/>
            </a:pPr>
            <a:r>
              <a:rPr lang="en-US" sz="2400" spc="-37" dirty="0" smtClean="0">
                <a:gradFill>
                  <a:gsLst>
                    <a:gs pos="1250">
                      <a:srgbClr val="FFFFFF"/>
                    </a:gs>
                    <a:gs pos="100000">
                      <a:srgbClr val="FFFFFF"/>
                    </a:gs>
                  </a:gsLst>
                  <a:lin ang="5400000" scaled="0"/>
                </a:gradFill>
                <a:cs typeface="Segoe UI Semibold" panose="020B0702040204020203" pitchFamily="34" charset="0"/>
              </a:rPr>
              <a:t>Hybrid OneDrive </a:t>
            </a:r>
            <a:r>
              <a:rPr lang="en-US" sz="2400" spc="-37" dirty="0">
                <a:gradFill>
                  <a:gsLst>
                    <a:gs pos="1250">
                      <a:srgbClr val="FFFFFF"/>
                    </a:gs>
                    <a:gs pos="100000">
                      <a:srgbClr val="FFFFFF"/>
                    </a:gs>
                  </a:gsLst>
                  <a:lin ang="5400000" scaled="0"/>
                </a:gradFill>
                <a:cs typeface="Segoe UI Semibold" panose="020B0702040204020203" pitchFamily="34" charset="0"/>
              </a:rPr>
              <a:t>for </a:t>
            </a:r>
            <a:r>
              <a:rPr lang="en-US" sz="2400" spc="-37" dirty="0" smtClean="0">
                <a:gradFill>
                  <a:gsLst>
                    <a:gs pos="1250">
                      <a:srgbClr val="FFFFFF"/>
                    </a:gs>
                    <a:gs pos="100000">
                      <a:srgbClr val="FFFFFF"/>
                    </a:gs>
                  </a:gsLst>
                  <a:lin ang="5400000" scaled="0"/>
                </a:gradFill>
                <a:cs typeface="Segoe UI Semibold" panose="020B0702040204020203" pitchFamily="34" charset="0"/>
              </a:rPr>
              <a:t>Business</a:t>
            </a:r>
          </a:p>
          <a:p>
            <a:pPr marL="613257" lvl="2" indent="-262366" defTabSz="713677">
              <a:buClr>
                <a:srgbClr val="FFFFFF"/>
              </a:buClr>
              <a:buFont typeface="Wingdings" panose="05000000000000000000" pitchFamily="2" charset="2"/>
              <a:buChar char="§"/>
              <a:defRPr/>
            </a:pPr>
            <a:r>
              <a:rPr lang="en-US" sz="2400" spc="-37" dirty="0" smtClean="0">
                <a:gradFill>
                  <a:gsLst>
                    <a:gs pos="1250">
                      <a:srgbClr val="FFFFFF"/>
                    </a:gs>
                    <a:gs pos="100000">
                      <a:srgbClr val="FFFFFF"/>
                    </a:gs>
                  </a:gsLst>
                  <a:lin ang="5400000" scaled="0"/>
                </a:gradFill>
                <a:cs typeface="Segoe UI Semibold" panose="020B0702040204020203" pitchFamily="34" charset="0"/>
              </a:rPr>
              <a:t>Hybrid Site</a:t>
            </a:r>
            <a:endParaRPr lang="en-US" sz="2400" spc="-37" dirty="0">
              <a:gradFill>
                <a:gsLst>
                  <a:gs pos="1250">
                    <a:srgbClr val="FFFFFF"/>
                  </a:gs>
                  <a:gs pos="100000">
                    <a:srgbClr val="FFFFFF"/>
                  </a:gs>
                </a:gsLst>
                <a:lin ang="5400000" scaled="0"/>
              </a:gradFill>
              <a:cs typeface="Segoe UI Semibold" panose="020B0702040204020203" pitchFamily="34" charset="0"/>
            </a:endParaRPr>
          </a:p>
          <a:p>
            <a:pPr marL="440847" lvl="1" indent="-262366" defTabSz="713677">
              <a:buClr>
                <a:srgbClr val="FFFFFF"/>
              </a:buClr>
              <a:buFont typeface="Wingdings" panose="05000000000000000000" pitchFamily="2" charset="2"/>
              <a:buChar char="§"/>
              <a:defRPr/>
            </a:pPr>
            <a:endParaRPr lang="en-US" spc="-37" dirty="0" smtClean="0">
              <a:gradFill>
                <a:gsLst>
                  <a:gs pos="1250">
                    <a:srgbClr val="FFFFFF"/>
                  </a:gs>
                  <a:gs pos="100000">
                    <a:srgbClr val="FFFFFF"/>
                  </a:gs>
                </a:gsLst>
                <a:lin ang="5400000" scaled="0"/>
              </a:gradFill>
              <a:cs typeface="Segoe UI Semibold" panose="020B0702040204020203" pitchFamily="34" charset="0"/>
            </a:endParaRPr>
          </a:p>
          <a:p>
            <a:endParaRPr lang="en-US" dirty="0"/>
          </a:p>
        </p:txBody>
      </p:sp>
      <p:sp>
        <p:nvSpPr>
          <p:cNvPr id="3" name="Title 2"/>
          <p:cNvSpPr>
            <a:spLocks noGrp="1"/>
          </p:cNvSpPr>
          <p:nvPr>
            <p:ph type="title"/>
          </p:nvPr>
        </p:nvSpPr>
        <p:spPr/>
        <p:txBody>
          <a:bodyPr/>
          <a:lstStyle/>
          <a:p>
            <a:r>
              <a:rPr lang="en-US" b="1" dirty="0" smtClean="0">
                <a:solidFill>
                  <a:schemeClr val="bg1"/>
                </a:solidFill>
              </a:rPr>
              <a:t>Hybrid Picker</a:t>
            </a:r>
            <a:endParaRPr lang="en-US" b="1" dirty="0">
              <a:solidFill>
                <a:schemeClr val="bg1"/>
              </a:solidFill>
            </a:endParaRPr>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432125" y="874539"/>
            <a:ext cx="6894438" cy="5245447"/>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pic>
      <p:sp>
        <p:nvSpPr>
          <p:cNvPr id="7" name="Freeform 6"/>
          <p:cNvSpPr/>
          <p:nvPr/>
        </p:nvSpPr>
        <p:spPr bwMode="auto">
          <a:xfrm>
            <a:off x="2425945" y="874539"/>
            <a:ext cx="6900618" cy="5245448"/>
          </a:xfrm>
          <a:custGeom>
            <a:avLst/>
            <a:gdLst>
              <a:gd name="connsiteX0" fmla="*/ 6942706 w 9201606"/>
              <a:gd name="connsiteY0" fmla="*/ 0 h 6994525"/>
              <a:gd name="connsiteX1" fmla="*/ 9201606 w 9201606"/>
              <a:gd name="connsiteY1" fmla="*/ 0 h 6994525"/>
              <a:gd name="connsiteX2" fmla="*/ 9201606 w 9201606"/>
              <a:gd name="connsiteY2" fmla="*/ 6994525 h 6994525"/>
              <a:gd name="connsiteX3" fmla="*/ 0 w 9201606"/>
              <a:gd name="connsiteY3" fmla="*/ 6994525 h 6994525"/>
              <a:gd name="connsiteX4" fmla="*/ 0 w 9201606"/>
              <a:gd name="connsiteY4" fmla="*/ 6993802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1606" h="6994525">
                <a:moveTo>
                  <a:pt x="6942706" y="0"/>
                </a:moveTo>
                <a:lnTo>
                  <a:pt x="9201606" y="0"/>
                </a:lnTo>
                <a:lnTo>
                  <a:pt x="9201606" y="6994525"/>
                </a:lnTo>
                <a:lnTo>
                  <a:pt x="0" y="6994525"/>
                </a:lnTo>
                <a:lnTo>
                  <a:pt x="0" y="6993802"/>
                </a:lnTo>
                <a:close/>
              </a:path>
            </a:pathLst>
          </a:cu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329"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4"/>
          <a:stretch>
            <a:fillRect/>
          </a:stretch>
        </p:blipFill>
        <p:spPr>
          <a:xfrm>
            <a:off x="2510712" y="3452579"/>
            <a:ext cx="5601282" cy="2069784"/>
          </a:xfrm>
          <a:prstGeom prst="rect">
            <a:avLst/>
          </a:prstGeom>
          <a:ln>
            <a:solidFill>
              <a:schemeClr val="bg1"/>
            </a:solidFill>
          </a:ln>
        </p:spPr>
      </p:pic>
      <p:pic>
        <p:nvPicPr>
          <p:cNvPr id="10" name="Picture 9"/>
          <p:cNvPicPr>
            <a:picLocks noChangeAspect="1"/>
          </p:cNvPicPr>
          <p:nvPr/>
        </p:nvPicPr>
        <p:blipFill>
          <a:blip r:embed="rId5"/>
          <a:stretch>
            <a:fillRect/>
          </a:stretch>
        </p:blipFill>
        <p:spPr>
          <a:xfrm>
            <a:off x="5311353" y="4914125"/>
            <a:ext cx="3831472" cy="2080400"/>
          </a:xfrm>
          <a:prstGeom prst="rect">
            <a:avLst/>
          </a:prstGeom>
          <a:ln>
            <a:solidFill>
              <a:schemeClr val="bg1"/>
            </a:solidFill>
          </a:ln>
        </p:spPr>
      </p:pic>
    </p:spTree>
    <p:extLst>
      <p:ext uri="{BB962C8B-B14F-4D97-AF65-F5344CB8AC3E}">
        <p14:creationId xmlns:p14="http://schemas.microsoft.com/office/powerpoint/2010/main" val="3631509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641" y="2973799"/>
            <a:ext cx="2187007" cy="6893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00"/>
          <a:stretch/>
        </p:blipFill>
        <p:spPr>
          <a:xfrm>
            <a:off x="661" y="870575"/>
            <a:ext cx="9334565" cy="5249411"/>
          </a:xfrm>
          <a:prstGeom prst="rect">
            <a:avLst/>
          </a:prstGeom>
        </p:spPr>
      </p:pic>
      <p:sp>
        <p:nvSpPr>
          <p:cNvPr id="8" name="TextBox 7"/>
          <p:cNvSpPr txBox="1"/>
          <p:nvPr/>
        </p:nvSpPr>
        <p:spPr>
          <a:xfrm>
            <a:off x="4087217" y="4106661"/>
            <a:ext cx="5238684" cy="1906818"/>
          </a:xfrm>
          <a:prstGeom prst="rect">
            <a:avLst/>
          </a:prstGeom>
          <a:solidFill>
            <a:srgbClr val="FC8D00">
              <a:alpha val="80000"/>
            </a:srgbClr>
          </a:solidFill>
        </p:spPr>
        <p:txBody>
          <a:bodyPr wrap="square" lIns="139879" tIns="69939" rIns="139879" bIns="139879" rtlCol="0" anchor="ctr">
            <a:spAutoFit/>
          </a:bodyPr>
          <a:lstStyle/>
          <a:p>
            <a:pPr marL="0" marR="0" lvl="0" indent="0" algn="l" defTabSz="932271" rtl="0" eaLnBrk="1" fontAlgn="auto" latinLnBrk="0" hangingPunct="1">
              <a:lnSpc>
                <a:spcPct val="100000"/>
              </a:lnSpc>
              <a:spcBef>
                <a:spcPts val="0"/>
              </a:spcBef>
              <a:spcAft>
                <a:spcPts val="0"/>
              </a:spcAft>
              <a:buClrTx/>
              <a:buSzTx/>
              <a:buFontTx/>
              <a:buNone/>
              <a:tabLst/>
              <a:defRPr/>
            </a:pPr>
            <a:r>
              <a:rPr lang="zh-TW" altLang="en-US" sz="5507" dirty="0" smtClean="0">
                <a:solidFill>
                  <a:srgbClr val="FFFFFF"/>
                </a:solidFill>
                <a:latin typeface="Segoe UI Light"/>
              </a:rPr>
              <a:t>混合雲設定精靈</a:t>
            </a:r>
            <a:r>
              <a:rPr kumimoji="0" lang="en-US" altLang="zh-TW" sz="5507" b="0" i="0" u="none" strike="noStrike" kern="1200" cap="none" spc="0" normalizeH="0" baseline="0" noProof="0" dirty="0" smtClean="0">
                <a:ln>
                  <a:noFill/>
                </a:ln>
                <a:solidFill>
                  <a:srgbClr val="FFFFFF"/>
                </a:solidFill>
                <a:effectLst/>
                <a:uLnTx/>
                <a:uFillTx/>
                <a:latin typeface="Segoe UI Light"/>
                <a:ea typeface="+mn-ea"/>
                <a:cs typeface="+mn-cs"/>
              </a:rPr>
              <a:t> </a:t>
            </a:r>
            <a:r>
              <a:rPr kumimoji="0" lang="en-US" sz="5507" b="0" i="0" u="none" strike="noStrike" kern="1200" cap="none" spc="0" normalizeH="0" baseline="0" noProof="0" dirty="0" smtClean="0">
                <a:ln>
                  <a:noFill/>
                </a:ln>
                <a:solidFill>
                  <a:srgbClr val="FFFFFF"/>
                </a:solidFill>
                <a:effectLst/>
                <a:uLnTx/>
                <a:uFillTx/>
                <a:latin typeface="Segoe UI Light"/>
                <a:ea typeface="+mn-ea"/>
                <a:cs typeface="+mn-cs"/>
              </a:rPr>
              <a:t>Demo</a:t>
            </a:r>
            <a:endParaRPr kumimoji="0" lang="en-US" sz="5507"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1389856050"/>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498598"/>
          </a:xfrm>
        </p:spPr>
        <p:txBody>
          <a:bodyPr/>
          <a:lstStyle/>
          <a:p>
            <a:endParaRPr lang="en-US" dirty="0"/>
          </a:p>
        </p:txBody>
      </p:sp>
      <p:sp>
        <p:nvSpPr>
          <p:cNvPr id="3" name="標題 2"/>
          <p:cNvSpPr>
            <a:spLocks noGrp="1"/>
          </p:cNvSpPr>
          <p:nvPr>
            <p:ph type="title"/>
          </p:nvPr>
        </p:nvSpPr>
        <p:spPr/>
        <p:txBody>
          <a:bodyPr/>
          <a:lstStyle/>
          <a:p>
            <a:r>
              <a:rPr lang="zh-TW" altLang="en-US" b="1" dirty="0"/>
              <a:t>軟體界限及限制</a:t>
            </a:r>
            <a:endParaRPr lang="en-US" b="1" dirty="0"/>
          </a:p>
        </p:txBody>
      </p:sp>
      <p:sp>
        <p:nvSpPr>
          <p:cNvPr id="4" name="Rectangle 14"/>
          <p:cNvSpPr/>
          <p:nvPr/>
        </p:nvSpPr>
        <p:spPr>
          <a:xfrm>
            <a:off x="3811161" y="2579745"/>
            <a:ext cx="1696312" cy="3283796"/>
          </a:xfrm>
          <a:prstGeom prst="rect">
            <a:avLst/>
          </a:prstGeom>
          <a:solidFill>
            <a:schemeClr val="bg1"/>
          </a:solidFill>
          <a:ln w="10795" cap="flat" cmpd="sng" algn="ctr">
            <a:noFill/>
            <a:prstDash val="solid"/>
          </a:ln>
          <a:effectLst/>
        </p:spPr>
        <p:txBody>
          <a:bodyPr rot="0" spcFirstLastPara="0" vertOverflow="overflow" horzOverflow="overflow" vert="horz" wrap="square" lIns="139879" tIns="69939" rIns="139879" bIns="69939" numCol="1" spcCol="0" rtlCol="0" fromWordArt="0" anchor="t" anchorCtr="0" forceAA="0" compatLnSpc="1">
            <a:prstTxWarp prst="textNoShape">
              <a:avLst/>
            </a:prstTxWarp>
            <a:noAutofit/>
          </a:bodyPr>
          <a:lstStyle/>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突破 </a:t>
            </a:r>
            <a:r>
              <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5000</a:t>
            </a: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 </a:t>
            </a:r>
            <a: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
            </a:r>
            <a:b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br>
            <a:r>
              <a:rPr lang="zh-TW" altLang="en-US" sz="2000" kern="0" spc="-37" dirty="0" smtClean="0">
                <a:solidFill>
                  <a:srgbClr val="797A7D"/>
                </a:solidFill>
                <a:latin typeface="Segoe UI"/>
                <a:ea typeface="Segoe UI" pitchFamily="34" charset="0"/>
                <a:cs typeface="Segoe UI" pitchFamily="34" charset="0"/>
              </a:rPr>
              <a:t>限制</a:t>
            </a: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cs typeface="Segoe UI" pitchFamily="34" charset="0"/>
            </a:endParaRPr>
          </a:p>
        </p:txBody>
      </p:sp>
      <p:sp>
        <p:nvSpPr>
          <p:cNvPr id="5" name="Rectangle 15"/>
          <p:cNvSpPr/>
          <p:nvPr/>
        </p:nvSpPr>
        <p:spPr>
          <a:xfrm>
            <a:off x="3811161" y="1769074"/>
            <a:ext cx="1696312" cy="915134"/>
          </a:xfrm>
          <a:prstGeom prst="rect">
            <a:avLst/>
          </a:prstGeom>
          <a:solidFill>
            <a:schemeClr val="tx2"/>
          </a:solidFill>
          <a:ln w="6350" cap="flat" cmpd="sng" algn="ctr">
            <a:noFill/>
            <a:prstDash val="sysDot"/>
          </a:ln>
          <a:effectLst/>
        </p:spPr>
        <p:txBody>
          <a:bodyPr rot="0" spcFirstLastPara="0" vertOverflow="overflow" horzOverflow="overflow" vert="horz" wrap="square" lIns="139879" tIns="139879" rIns="139879" bIns="139879" numCol="1" spcCol="0" rtlCol="0" fromWordArt="0" anchor="ctr" anchorCtr="0" forceAA="0" compatLnSpc="1">
            <a:prstTxWarp prst="textNoShape">
              <a:avLst/>
            </a:prstTxWarp>
            <a:no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清單閥值</a:t>
            </a:r>
            <a:endParaRPr kumimoji="0" lang="en-US" sz="2000" b="0" i="0" u="none" strike="noStrike" kern="0" cap="none" spc="-37"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Rectangle 16"/>
          <p:cNvSpPr/>
          <p:nvPr/>
        </p:nvSpPr>
        <p:spPr>
          <a:xfrm>
            <a:off x="351894" y="2579745"/>
            <a:ext cx="1696312" cy="3283795"/>
          </a:xfrm>
          <a:prstGeom prst="rect">
            <a:avLst/>
          </a:prstGeom>
          <a:solidFill>
            <a:schemeClr val="bg1"/>
          </a:solidFill>
          <a:ln w="10795" cap="flat" cmpd="sng" algn="ctr">
            <a:noFill/>
            <a:prstDash val="solid"/>
          </a:ln>
          <a:effectLst/>
        </p:spPr>
        <p:txBody>
          <a:bodyPr rot="0" spcFirstLastPara="0" vertOverflow="overflow" horzOverflow="overflow" vert="horz" wrap="square" lIns="139879" tIns="69939" rIns="139879" bIns="69939" numCol="1" spcCol="0" rtlCol="0" fromWordArt="0" anchor="t" anchorCtr="0" forceAA="0" compatLnSpc="1">
            <a:prstTxWarp prst="textNoShape">
              <a:avLst/>
            </a:prstTxWarp>
            <a:noAutofit/>
          </a:bodyPr>
          <a:lstStyle/>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支援至 </a:t>
            </a:r>
            <a: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TBs </a:t>
            </a:r>
            <a:b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b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以上</a:t>
            </a: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p:txBody>
      </p:sp>
      <p:sp>
        <p:nvSpPr>
          <p:cNvPr id="7" name="Rectangle 17"/>
          <p:cNvSpPr/>
          <p:nvPr/>
        </p:nvSpPr>
        <p:spPr>
          <a:xfrm>
            <a:off x="351894" y="1769075"/>
            <a:ext cx="1696312" cy="915134"/>
          </a:xfrm>
          <a:prstGeom prst="rect">
            <a:avLst/>
          </a:prstGeom>
          <a:solidFill>
            <a:schemeClr val="tx2"/>
          </a:solidFill>
          <a:ln w="6350" cap="flat" cmpd="sng" algn="ctr">
            <a:noFill/>
            <a:prstDash val="sysDot"/>
          </a:ln>
          <a:effectLst/>
        </p:spPr>
        <p:txBody>
          <a:bodyPr rot="0" spcFirstLastPara="0" vertOverflow="overflow" horzOverflow="overflow" vert="horz" wrap="square" lIns="139879" tIns="139879" rIns="139879" bIns="139879" numCol="1" spcCol="0" rtlCol="0" fromWordArt="0" anchor="ctr" anchorCtr="0" forceAA="0" compatLnSpc="1">
            <a:prstTxWarp prst="textNoShape">
              <a:avLst/>
            </a:prstTxWarp>
            <a:no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lang="zh-TW" altLang="en-US" sz="2000" kern="0" spc="-37" noProof="0" dirty="0" smtClean="0">
                <a:solidFill>
                  <a:srgbClr val="FFFFFF"/>
                </a:solidFill>
                <a:latin typeface="Segoe UI Semibold" panose="020B0702040204020203" pitchFamily="34" charset="0"/>
                <a:ea typeface="Segoe UI" pitchFamily="34" charset="0"/>
                <a:cs typeface="Segoe UI Semibold" panose="020B0702040204020203" pitchFamily="34" charset="0"/>
              </a:rPr>
              <a:t>內容資料庫大</a:t>
            </a:r>
            <a:r>
              <a:rPr lang="zh-TW" altLang="en-US" sz="2000" kern="0" spc="-37" noProof="0" dirty="0">
                <a:solidFill>
                  <a:srgbClr val="FFFFFF"/>
                </a:solidFill>
                <a:latin typeface="Segoe UI Semibold" panose="020B0702040204020203" pitchFamily="34" charset="0"/>
                <a:ea typeface="Segoe UI" pitchFamily="34" charset="0"/>
                <a:cs typeface="Segoe UI Semibold" panose="020B0702040204020203" pitchFamily="34" charset="0"/>
              </a:rPr>
              <a:t>小</a:t>
            </a:r>
            <a:endParaRPr kumimoji="0" lang="en-US" sz="2000" b="0" i="0" u="none" strike="noStrike" kern="0" cap="none" spc="-37"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18"/>
          <p:cNvSpPr/>
          <p:nvPr/>
        </p:nvSpPr>
        <p:spPr>
          <a:xfrm>
            <a:off x="5540794" y="2579745"/>
            <a:ext cx="1696312" cy="3283795"/>
          </a:xfrm>
          <a:prstGeom prst="rect">
            <a:avLst/>
          </a:prstGeom>
          <a:solidFill>
            <a:schemeClr val="bg1"/>
          </a:solidFill>
          <a:ln w="10795" cap="flat" cmpd="sng" algn="ctr">
            <a:noFill/>
            <a:prstDash val="solid"/>
          </a:ln>
          <a:effectLst/>
        </p:spPr>
        <p:txBody>
          <a:bodyPr rot="0" spcFirstLastPara="0" vertOverflow="overflow" horzOverflow="overflow" vert="horz" wrap="square" lIns="139879" tIns="69939" rIns="139879" bIns="69939" numCol="1" spcCol="0" rtlCol="0" fromWordArt="0" anchor="t" anchorCtr="0" forceAA="0" compatLnSpc="1">
            <a:prstTxWarp prst="textNoShape">
              <a:avLst/>
            </a:prstTxWarp>
            <a:noAutofit/>
          </a:bodyPr>
          <a:lstStyle/>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最大支援到 </a:t>
            </a:r>
            <a: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10G</a:t>
            </a:r>
          </a:p>
          <a:p>
            <a:pPr lvl="0" defTabSz="685775">
              <a:lnSpc>
                <a:spcPct val="80000"/>
              </a:lnSpc>
              <a:spcAft>
                <a:spcPts val="459"/>
              </a:spcAft>
              <a:defRPr/>
            </a:pPr>
            <a:r>
              <a:rPr lang="zh-TW" altLang="en-US" sz="2000" kern="0" spc="-37" noProof="0" dirty="0" smtClean="0">
                <a:solidFill>
                  <a:srgbClr val="797A7D"/>
                </a:solidFill>
                <a:latin typeface="Segoe UI"/>
                <a:ea typeface="Segoe UI" pitchFamily="34" charset="0"/>
                <a:cs typeface="Segoe UI" pitchFamily="34" charset="0"/>
              </a:rPr>
              <a:t>取消部分字元限制 </a:t>
            </a:r>
            <a:endParaRPr lang="en-US" altLang="zh-TW" sz="2000" kern="0" spc="-37" noProof="0" dirty="0" smtClean="0">
              <a:solidFill>
                <a:srgbClr val="797A7D"/>
              </a:solidFill>
              <a:latin typeface="Segoe UI"/>
              <a:ea typeface="Segoe UI" pitchFamily="34" charset="0"/>
              <a:cs typeface="Segoe UI" pitchFamily="34" charset="0"/>
            </a:endParaRPr>
          </a:p>
          <a:p>
            <a:pPr lvl="0" defTabSz="685775">
              <a:lnSpc>
                <a:spcPct val="80000"/>
              </a:lnSpc>
              <a:spcAft>
                <a:spcPts val="459"/>
              </a:spcAft>
              <a:defRPr/>
            </a:pPr>
            <a:r>
              <a:rPr lang="en-US" sz="2000" b="1" dirty="0" smtClean="0"/>
              <a:t>&amp;</a:t>
            </a:r>
            <a:r>
              <a:rPr lang="en-US" sz="2000" dirty="0" smtClean="0"/>
              <a:t> </a:t>
            </a:r>
            <a:r>
              <a:rPr lang="en-US" sz="2000" b="1" dirty="0" smtClean="0"/>
              <a:t>~</a:t>
            </a:r>
            <a:r>
              <a:rPr lang="en-US" sz="2000" dirty="0" smtClean="0"/>
              <a:t> </a:t>
            </a:r>
            <a:r>
              <a:rPr lang="en-US" sz="2000" b="1" dirty="0" smtClean="0"/>
              <a:t>{</a:t>
            </a:r>
            <a:r>
              <a:rPr lang="en-US" sz="2000" dirty="0" smtClean="0"/>
              <a:t> </a:t>
            </a:r>
            <a:r>
              <a:rPr lang="en-US" sz="2000" b="1" dirty="0" smtClean="0"/>
              <a:t>} GUID .</a:t>
            </a:r>
            <a:r>
              <a:rPr lang="zh-TW" altLang="en-US" sz="2000" b="1" dirty="0" smtClean="0"/>
              <a:t> 開頭</a:t>
            </a:r>
            <a:r>
              <a:rPr lang="en-US" altLang="zh-TW" sz="2000" b="1" dirty="0" smtClean="0"/>
              <a:t>, 128 </a:t>
            </a:r>
            <a:r>
              <a:rPr lang="zh-TW" altLang="en-US" sz="2000" b="1" dirty="0" smtClean="0"/>
              <a:t>字元長度</a:t>
            </a:r>
            <a:endParaRPr lang="en-US" altLang="zh-TW" sz="2000" kern="0" spc="-37" dirty="0">
              <a:solidFill>
                <a:srgbClr val="797A7D"/>
              </a:solidFill>
              <a:latin typeface="Segoe UI"/>
              <a:ea typeface="Segoe UI" pitchFamily="34" charset="0"/>
              <a:cs typeface="Segoe UI" pitchFamily="34" charset="0"/>
            </a:endParaRPr>
          </a:p>
          <a:p>
            <a:pPr lvl="0" defTabSz="685775">
              <a:lnSpc>
                <a:spcPct val="80000"/>
              </a:lnSpc>
              <a:spcAft>
                <a:spcPts val="459"/>
              </a:spcAft>
              <a:defRPr/>
            </a:pPr>
            <a:r>
              <a:rPr lang="en-US" altLang="zh-TW" sz="2000" kern="0" spc="-37" noProof="0" dirty="0" smtClean="0">
                <a:solidFill>
                  <a:srgbClr val="797A7D"/>
                </a:solidFill>
                <a:latin typeface="Segoe UI"/>
                <a:ea typeface="Segoe UI" pitchFamily="34" charset="0"/>
                <a:cs typeface="Segoe UI" pitchFamily="34" charset="0"/>
              </a:rPr>
              <a:t>(%</a:t>
            </a:r>
            <a:r>
              <a:rPr lang="zh-TW" altLang="en-US" sz="2000" kern="0" spc="-37" noProof="0" dirty="0" smtClean="0">
                <a:solidFill>
                  <a:srgbClr val="797A7D"/>
                </a:solidFill>
                <a:latin typeface="Segoe UI"/>
                <a:ea typeface="Segoe UI" pitchFamily="34" charset="0"/>
                <a:cs typeface="Segoe UI" pitchFamily="34" charset="0"/>
              </a:rPr>
              <a:t> </a:t>
            </a:r>
            <a:r>
              <a:rPr lang="zh-TW" altLang="en-US" sz="2000" kern="0" spc="-37" dirty="0" smtClean="0">
                <a:solidFill>
                  <a:srgbClr val="797A7D"/>
                </a:solidFill>
                <a:latin typeface="Segoe UI"/>
                <a:ea typeface="Segoe UI" pitchFamily="34" charset="0"/>
                <a:cs typeface="Segoe UI" pitchFamily="34" charset="0"/>
              </a:rPr>
              <a:t>和 </a:t>
            </a:r>
            <a:r>
              <a:rPr lang="en-US" altLang="zh-TW" sz="2000" kern="0" spc="-37" dirty="0" smtClean="0">
                <a:solidFill>
                  <a:srgbClr val="797A7D"/>
                </a:solidFill>
                <a:latin typeface="Segoe UI"/>
                <a:ea typeface="Segoe UI" pitchFamily="34" charset="0"/>
                <a:cs typeface="Segoe UI" pitchFamily="34" charset="0"/>
              </a:rPr>
              <a:t>#</a:t>
            </a:r>
            <a:r>
              <a:rPr lang="zh-TW" altLang="en-US" sz="2000" kern="0" spc="-37" dirty="0">
                <a:solidFill>
                  <a:srgbClr val="797A7D"/>
                </a:solidFill>
                <a:ea typeface="Segoe UI" pitchFamily="34" charset="0"/>
                <a:cs typeface="Segoe UI" pitchFamily="34" charset="0"/>
              </a:rPr>
              <a:t>限制</a:t>
            </a:r>
            <a:r>
              <a:rPr lang="zh-TW" altLang="en-US" sz="2000" kern="0" spc="-37" dirty="0" smtClean="0">
                <a:solidFill>
                  <a:srgbClr val="797A7D"/>
                </a:solidFill>
                <a:latin typeface="Segoe UI"/>
                <a:ea typeface="Segoe UI" pitchFamily="34" charset="0"/>
                <a:cs typeface="Segoe UI" pitchFamily="34" charset="0"/>
              </a:rPr>
              <a:t>仍存在</a:t>
            </a:r>
            <a:r>
              <a:rPr lang="en-US" altLang="zh-TW" sz="2000" kern="0" spc="-37" dirty="0" smtClean="0">
                <a:solidFill>
                  <a:srgbClr val="797A7D"/>
                </a:solidFill>
                <a:latin typeface="Segoe UI"/>
                <a:ea typeface="Segoe UI" pitchFamily="34" charset="0"/>
                <a:cs typeface="Segoe UI" pitchFamily="34" charset="0"/>
              </a:rPr>
              <a:t>)</a:t>
            </a: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p:txBody>
      </p:sp>
      <p:sp>
        <p:nvSpPr>
          <p:cNvPr id="9" name="Rectangle 19"/>
          <p:cNvSpPr/>
          <p:nvPr/>
        </p:nvSpPr>
        <p:spPr>
          <a:xfrm>
            <a:off x="5540793" y="1769074"/>
            <a:ext cx="1696312" cy="915134"/>
          </a:xfrm>
          <a:prstGeom prst="rect">
            <a:avLst/>
          </a:prstGeom>
          <a:solidFill>
            <a:schemeClr val="tx2"/>
          </a:solidFill>
          <a:ln w="6350" cap="flat" cmpd="sng" algn="ctr">
            <a:noFill/>
            <a:prstDash val="sysDot"/>
          </a:ln>
          <a:effectLst/>
        </p:spPr>
        <p:txBody>
          <a:bodyPr rot="0" spcFirstLastPara="0" vertOverflow="overflow" horzOverflow="overflow" vert="horz" wrap="square" lIns="139879" tIns="139879" rIns="139879" bIns="139879" numCol="1" spcCol="0" rtlCol="0" fromWordArt="0" anchor="ctr" anchorCtr="0" forceAA="0" compatLnSpc="1">
            <a:prstTxWarp prst="textNoShape">
              <a:avLst/>
            </a:prstTxWarp>
            <a:no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檔案</a:t>
            </a:r>
            <a:r>
              <a:rPr lang="zh-TW" altLang="en-US" sz="2000" kern="0" spc="-37" dirty="0">
                <a:solidFill>
                  <a:srgbClr val="FFFFFF"/>
                </a:solidFill>
                <a:latin typeface="Segoe UI Semibold" panose="020B0702040204020203" pitchFamily="34" charset="0"/>
                <a:ea typeface="Segoe UI" pitchFamily="34" charset="0"/>
                <a:cs typeface="Segoe UI Semibold" panose="020B0702040204020203" pitchFamily="34" charset="0"/>
              </a:rPr>
              <a:t>限制</a:t>
            </a:r>
            <a:r>
              <a:rPr kumimoji="0" lang="en-US" altLang="zh-TW"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a:r>
            <a:br>
              <a:rPr kumimoji="0" lang="en-US" altLang="zh-TW"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大小</a:t>
            </a:r>
            <a:r>
              <a:rPr lang="zh-TW" altLang="en-US" sz="2000" kern="0" spc="-37" dirty="0" smtClean="0">
                <a:solidFill>
                  <a:srgbClr val="FFFFFF"/>
                </a:solidFill>
                <a:latin typeface="Segoe UI Semibold" panose="020B0702040204020203" pitchFamily="34" charset="0"/>
                <a:ea typeface="Segoe UI" pitchFamily="34" charset="0"/>
                <a:cs typeface="Segoe UI Semibold" panose="020B0702040204020203" pitchFamily="34" charset="0"/>
              </a:rPr>
              <a:t>與字元</a:t>
            </a:r>
            <a:endParaRPr kumimoji="0" lang="en-US" sz="2000" b="0" i="0" u="none" strike="noStrike" kern="0" cap="none" spc="-37"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 name="Rectangle 20"/>
          <p:cNvSpPr/>
          <p:nvPr/>
        </p:nvSpPr>
        <p:spPr>
          <a:xfrm>
            <a:off x="2081528" y="2579745"/>
            <a:ext cx="1696312" cy="3283795"/>
          </a:xfrm>
          <a:prstGeom prst="rect">
            <a:avLst/>
          </a:prstGeom>
          <a:solidFill>
            <a:schemeClr val="bg1"/>
          </a:solidFill>
          <a:ln w="10795" cap="flat" cmpd="sng" algn="ctr">
            <a:noFill/>
            <a:prstDash val="solid"/>
          </a:ln>
          <a:effectLst/>
        </p:spPr>
        <p:txBody>
          <a:bodyPr rot="0" spcFirstLastPara="0" vertOverflow="overflow" horzOverflow="overflow" vert="horz" wrap="square" lIns="139879" tIns="69939" rIns="139879" bIns="69939" numCol="1" spcCol="0" rtlCol="0" fromWordArt="0" anchor="t" anchorCtr="0" forceAA="0" compatLnSpc="1">
            <a:prstTxWarp prst="textNoShape">
              <a:avLst/>
            </a:prstTxWarp>
            <a:noAutofit/>
          </a:bodyPr>
          <a:lstStyle/>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r>
              <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rPr>
              <a:t>100,000 </a:t>
            </a:r>
            <a:r>
              <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
            </a:r>
            <a:br>
              <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br>
            <a:r>
              <a:rPr lang="zh-TW" altLang="en-US" sz="2000" kern="0" spc="-37" dirty="0" smtClean="0">
                <a:solidFill>
                  <a:srgbClr val="797A7D"/>
                </a:solidFill>
                <a:latin typeface="Segoe UI"/>
                <a:ea typeface="Segoe UI" pitchFamily="34" charset="0"/>
                <a:cs typeface="Segoe UI" pitchFamily="34" charset="0"/>
              </a:rPr>
              <a:t>網站</a:t>
            </a:r>
            <a:r>
              <a:rPr lang="zh-TW" altLang="en-US" sz="2000" kern="0" spc="-37" dirty="0">
                <a:solidFill>
                  <a:srgbClr val="797A7D"/>
                </a:solidFill>
                <a:latin typeface="Segoe UI"/>
                <a:ea typeface="Segoe UI" pitchFamily="34" charset="0"/>
                <a:cs typeface="Segoe UI" pitchFamily="34" charset="0"/>
              </a:rPr>
              <a:t>集合</a:t>
            </a: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p:txBody>
      </p:sp>
      <p:sp>
        <p:nvSpPr>
          <p:cNvPr id="11" name="Rectangle 21"/>
          <p:cNvSpPr/>
          <p:nvPr/>
        </p:nvSpPr>
        <p:spPr>
          <a:xfrm>
            <a:off x="2081527" y="1769075"/>
            <a:ext cx="1696312" cy="915134"/>
          </a:xfrm>
          <a:prstGeom prst="rect">
            <a:avLst/>
          </a:prstGeom>
          <a:solidFill>
            <a:schemeClr val="tx2"/>
          </a:solidFill>
          <a:ln w="6350" cap="flat" cmpd="sng" algn="ctr">
            <a:noFill/>
            <a:prstDash val="sysDot"/>
          </a:ln>
          <a:effectLst/>
        </p:spPr>
        <p:txBody>
          <a:bodyPr rot="0" spcFirstLastPara="0" vertOverflow="overflow" horzOverflow="overflow" vert="horz" wrap="square" lIns="139879" tIns="139879" rIns="139879" bIns="139879" numCol="1" spcCol="0" rtlCol="0" fromWordArt="0" anchor="ctr" anchorCtr="0" forceAA="0" compatLnSpc="1">
            <a:prstTxWarp prst="textNoShape">
              <a:avLst/>
            </a:prstTxWarp>
            <a:noAutofit/>
          </a:bodyPr>
          <a:lstStyle/>
          <a:p>
            <a:pPr marL="0" marR="0" lvl="0" indent="0" algn="ctr" defTabSz="685775" rtl="0" eaLnBrk="1" fontAlgn="auto" latinLnBrk="0" hangingPunct="1">
              <a:lnSpc>
                <a:spcPct val="90000"/>
              </a:lnSpc>
              <a:spcBef>
                <a:spcPts val="0"/>
              </a:spcBef>
              <a:spcAft>
                <a:spcPts val="900"/>
              </a:spcAft>
              <a:buClrTx/>
              <a:buSzTx/>
              <a:buFontTx/>
              <a:buNone/>
              <a:tabLst/>
              <a:defRPr/>
            </a:pP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內容資料庫的網站集合數量</a:t>
            </a:r>
            <a:endParaRPr kumimoji="0" lang="en-US" sz="2000" b="0" i="0" u="none" strike="noStrike" kern="0" cap="none" spc="-37"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22"/>
          <p:cNvSpPr/>
          <p:nvPr/>
        </p:nvSpPr>
        <p:spPr>
          <a:xfrm>
            <a:off x="7270428" y="2579745"/>
            <a:ext cx="1696312" cy="3283795"/>
          </a:xfrm>
          <a:prstGeom prst="rect">
            <a:avLst/>
          </a:prstGeom>
          <a:solidFill>
            <a:schemeClr val="bg1"/>
          </a:solidFill>
          <a:ln w="10795" cap="flat" cmpd="sng" algn="ctr">
            <a:noFill/>
            <a:prstDash val="solid"/>
          </a:ln>
          <a:effectLst/>
        </p:spPr>
        <p:txBody>
          <a:bodyPr rot="0" spcFirstLastPara="0" vertOverflow="overflow" horzOverflow="overflow" vert="horz" wrap="square" lIns="139879" tIns="69939" rIns="139879" bIns="69939" numCol="1" spcCol="0" rtlCol="0" fromWordArt="0" anchor="t" anchorCtr="0" forceAA="0" compatLnSpc="1">
            <a:prstTxWarp prst="textNoShape">
              <a:avLst/>
            </a:prstTxWarp>
            <a:noAutofit/>
          </a:bodyPr>
          <a:lstStyle/>
          <a:p>
            <a:pPr marL="0" marR="0" lvl="0" indent="0" algn="l" defTabSz="685775" rtl="0" eaLnBrk="1" fontAlgn="auto" latinLnBrk="0" hangingPunct="1">
              <a:lnSpc>
                <a:spcPct val="80000"/>
              </a:lnSpc>
              <a:spcBef>
                <a:spcPts val="0"/>
              </a:spcBef>
              <a:spcAft>
                <a:spcPts val="459"/>
              </a:spcAft>
              <a:buClrTx/>
              <a:buSzTx/>
              <a:buFontTx/>
              <a:buNone/>
              <a:tabLst/>
              <a:defRPr/>
            </a:pPr>
            <a:endParaRPr kumimoji="0" 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endParaRPr>
          </a:p>
          <a:p>
            <a:pPr marL="0" marR="0" lvl="0" indent="0" algn="l" defTabSz="685775" rtl="0" eaLnBrk="1" fontAlgn="auto" latinLnBrk="0" hangingPunct="1">
              <a:lnSpc>
                <a:spcPct val="80000"/>
              </a:lnSpc>
              <a:spcBef>
                <a:spcPts val="0"/>
              </a:spcBef>
              <a:spcAft>
                <a:spcPts val="459"/>
              </a:spcAft>
              <a:buClrTx/>
              <a:buSzTx/>
              <a:buFontTx/>
              <a:buNone/>
              <a:tabLst/>
              <a:defRPr/>
            </a:pP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增加 </a:t>
            </a:r>
            <a: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2 </a:t>
            </a:r>
            <a:r>
              <a:rPr kumimoji="0" lang="zh-TW" altLang="en-US"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倍至 </a:t>
            </a:r>
            <a:r>
              <a:rPr kumimoji="0" lang="en-US" altLang="zh-TW" sz="2000" b="0" i="0" u="none" strike="noStrike" kern="0" cap="none" spc="-37" normalizeH="0" baseline="0" noProof="0" dirty="0" smtClean="0">
                <a:ln>
                  <a:noFill/>
                </a:ln>
                <a:solidFill>
                  <a:srgbClr val="797A7D"/>
                </a:solidFill>
                <a:effectLst/>
                <a:uLnTx/>
                <a:uFillTx/>
                <a:latin typeface="Segoe UI"/>
                <a:ea typeface="Segoe UI" pitchFamily="34" charset="0"/>
                <a:cs typeface="Segoe UI" pitchFamily="34" charset="0"/>
              </a:rPr>
              <a:t>50</a:t>
            </a:r>
            <a:r>
              <a:rPr kumimoji="0" lang="en-US" altLang="zh-TW" sz="2000" b="0" i="0" u="none" strike="noStrike" kern="0" cap="none" spc="-37" normalizeH="0" noProof="0" dirty="0" smtClean="0">
                <a:ln>
                  <a:noFill/>
                </a:ln>
                <a:solidFill>
                  <a:srgbClr val="797A7D"/>
                </a:solidFill>
                <a:effectLst/>
                <a:uLnTx/>
                <a:uFillTx/>
                <a:latin typeface="Segoe UI"/>
                <a:ea typeface="Segoe UI" pitchFamily="34" charset="0"/>
                <a:cs typeface="Segoe UI" pitchFamily="34" charset="0"/>
              </a:rPr>
              <a:t> </a:t>
            </a:r>
            <a:r>
              <a:rPr kumimoji="0" lang="zh-TW" altLang="en-US" sz="2000" b="0" i="0" u="none" strike="noStrike" kern="0" cap="none" spc="-37" normalizeH="0" noProof="0" dirty="0" smtClean="0">
                <a:ln>
                  <a:noFill/>
                </a:ln>
                <a:solidFill>
                  <a:srgbClr val="797A7D"/>
                </a:solidFill>
                <a:effectLst/>
                <a:uLnTx/>
                <a:uFillTx/>
                <a:latin typeface="Segoe UI"/>
                <a:ea typeface="Segoe UI" pitchFamily="34" charset="0"/>
                <a:cs typeface="Segoe UI" pitchFamily="34" charset="0"/>
              </a:rPr>
              <a:t>億個項目</a:t>
            </a:r>
            <a:endParaRPr kumimoji="0" lang="en-US" sz="2000" b="0" i="0" u="none" strike="noStrike" kern="0" cap="none" spc="-37" normalizeH="0" baseline="0" noProof="0" dirty="0">
              <a:ln>
                <a:noFill/>
              </a:ln>
              <a:solidFill>
                <a:srgbClr val="797A7D"/>
              </a:solidFill>
              <a:effectLst/>
              <a:uLnTx/>
              <a:uFillTx/>
              <a:latin typeface="Segoe UI"/>
              <a:ea typeface="Segoe UI" pitchFamily="34" charset="0"/>
              <a:cs typeface="Segoe UI" pitchFamily="34" charset="0"/>
            </a:endParaRPr>
          </a:p>
        </p:txBody>
      </p:sp>
      <p:sp>
        <p:nvSpPr>
          <p:cNvPr id="13" name="Rectangle 23"/>
          <p:cNvSpPr/>
          <p:nvPr/>
        </p:nvSpPr>
        <p:spPr>
          <a:xfrm>
            <a:off x="7270428" y="1769070"/>
            <a:ext cx="1696312" cy="915134"/>
          </a:xfrm>
          <a:prstGeom prst="rect">
            <a:avLst/>
          </a:prstGeom>
          <a:solidFill>
            <a:schemeClr val="tx2"/>
          </a:solidFill>
          <a:ln w="6350" cap="flat" cmpd="sng" algn="ctr">
            <a:noFill/>
            <a:prstDash val="sysDot"/>
          </a:ln>
          <a:effectLst/>
        </p:spPr>
        <p:txBody>
          <a:bodyPr rot="0" spcFirstLastPara="0" vertOverflow="overflow" horzOverflow="overflow" vert="horz" wrap="square" lIns="139879" tIns="139879" rIns="139879" bIns="139879" numCol="1" spcCol="0" rtlCol="0" fromWordArt="0" anchor="ctr" anchorCtr="0" forceAA="0" compatLnSpc="1">
            <a:prstTxWarp prst="textNoShape">
              <a:avLst/>
            </a:prstTxWarp>
            <a:no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索引項目</a:t>
            </a:r>
            <a:r>
              <a:rPr kumimoji="0" lang="en-US" altLang="zh-TW"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a:r>
            <a:br>
              <a:rPr kumimoji="0" lang="en-US" altLang="zh-TW"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zh-TW" altLang="en-US" sz="2000" b="0" i="0" u="none" strike="noStrike" kern="0" cap="none" spc="-37" normalizeH="0" baseline="0" noProof="0" dirty="0" smtClean="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數量</a:t>
            </a:r>
            <a:endParaRPr kumimoji="0" lang="en-US" sz="2000" b="0" i="0" u="none" strike="noStrike" kern="0" cap="none" spc="-37"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02038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7463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2215991"/>
          </a:xfrm>
        </p:spPr>
        <p:txBody>
          <a:bodyPr/>
          <a:lstStyle/>
          <a:p>
            <a:r>
              <a:rPr lang="zh-TW" altLang="en-US" dirty="0" smtClean="0"/>
              <a:t>基於內容資料庫層級的建立網站集合方式 </a:t>
            </a:r>
            <a:r>
              <a:rPr lang="en-US" altLang="zh-TW" dirty="0" smtClean="0"/>
              <a:t>(</a:t>
            </a:r>
            <a:r>
              <a:rPr lang="en-US" altLang="zh-TW" dirty="0" err="1" smtClean="0"/>
              <a:t>SPSite.Copy</a:t>
            </a:r>
            <a:r>
              <a:rPr lang="en-US" altLang="zh-TW" dirty="0" smtClean="0"/>
              <a:t>)</a:t>
            </a:r>
          </a:p>
          <a:p>
            <a:r>
              <a:rPr lang="zh-TW" altLang="en-US" dirty="0"/>
              <a:t>實</a:t>
            </a:r>
            <a:r>
              <a:rPr lang="zh-TW" altLang="en-US" dirty="0" smtClean="0"/>
              <a:t>作於主要的網站集合</a:t>
            </a:r>
            <a:endParaRPr lang="en-US" altLang="zh-TW" dirty="0" smtClean="0"/>
          </a:p>
          <a:p>
            <a:r>
              <a:rPr lang="zh-TW" altLang="en-US" dirty="0" smtClean="0"/>
              <a:t>消除啟用功能的成本</a:t>
            </a:r>
            <a:endParaRPr lang="en-US" dirty="0"/>
          </a:p>
        </p:txBody>
      </p:sp>
      <p:sp>
        <p:nvSpPr>
          <p:cNvPr id="3" name="標題 2"/>
          <p:cNvSpPr>
            <a:spLocks noGrp="1"/>
          </p:cNvSpPr>
          <p:nvPr>
            <p:ph type="title"/>
          </p:nvPr>
        </p:nvSpPr>
        <p:spPr/>
        <p:txBody>
          <a:bodyPr/>
          <a:lstStyle/>
          <a:p>
            <a:r>
              <a:rPr lang="zh-TW" altLang="en-US" b="1" dirty="0" smtClean="0"/>
              <a:t>快速建立網站</a:t>
            </a:r>
            <a:endParaRPr lang="en-US" b="1" dirty="0"/>
          </a:p>
        </p:txBody>
      </p:sp>
    </p:spTree>
    <p:extLst>
      <p:ext uri="{BB962C8B-B14F-4D97-AF65-F5344CB8AC3E}">
        <p14:creationId xmlns:p14="http://schemas.microsoft.com/office/powerpoint/2010/main" val="402707926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b="1" dirty="0" smtClean="0"/>
              <a:t>檔案傳輸效能</a:t>
            </a:r>
            <a:endParaRPr lang="en-US" b="1" dirty="0"/>
          </a:p>
        </p:txBody>
      </p:sp>
      <p:sp>
        <p:nvSpPr>
          <p:cNvPr id="4" name="Content Placeholder 6"/>
          <p:cNvSpPr txBox="1">
            <a:spLocks/>
          </p:cNvSpPr>
          <p:nvPr/>
        </p:nvSpPr>
        <p:spPr>
          <a:xfrm>
            <a:off x="398426" y="1476623"/>
            <a:ext cx="4128079" cy="2511229"/>
          </a:xfrm>
          <a:prstGeom prst="rect">
            <a:avLst/>
          </a:prstGeom>
        </p:spPr>
        <p:txBody>
          <a:bodyPr/>
          <a:lst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a:lstStyle>
          <a:p>
            <a:r>
              <a:rPr lang="en-US" dirty="0" smtClean="0">
                <a:solidFill>
                  <a:schemeClr val="bg1"/>
                </a:solidFill>
              </a:rPr>
              <a:t>BITS Protocol </a:t>
            </a:r>
            <a:r>
              <a:rPr lang="zh-TW" altLang="en-US" dirty="0" smtClean="0">
                <a:solidFill>
                  <a:schemeClr val="bg1"/>
                </a:solidFill>
              </a:rPr>
              <a:t>支援</a:t>
            </a:r>
            <a:endParaRPr lang="en-US" dirty="0">
              <a:solidFill>
                <a:schemeClr val="bg1"/>
              </a:solidFill>
            </a:endParaRPr>
          </a:p>
        </p:txBody>
      </p:sp>
      <p:sp>
        <p:nvSpPr>
          <p:cNvPr id="5" name="Text Placeholder 2"/>
          <p:cNvSpPr txBox="1">
            <a:spLocks/>
          </p:cNvSpPr>
          <p:nvPr/>
        </p:nvSpPr>
        <p:spPr>
          <a:xfrm>
            <a:off x="4803703" y="1476623"/>
            <a:ext cx="4128079" cy="2511229"/>
          </a:xfrm>
          <a:prstGeom prst="rect">
            <a:avLst/>
          </a:prstGeom>
        </p:spPr>
        <p:txBody>
          <a:bodyPr/>
          <a:lstStyle>
            <a:lvl1pPr marL="259958" marR="0" indent="-259958" algn="l" defTabSz="699671" rtl="0" eaLnBrk="1" fontAlgn="auto" latinLnBrk="0" hangingPunct="1">
              <a:lnSpc>
                <a:spcPct val="90000"/>
              </a:lnSpc>
              <a:spcBef>
                <a:spcPct val="20000"/>
              </a:spcBef>
              <a:spcAft>
                <a:spcPts val="0"/>
              </a:spcAft>
              <a:buClrTx/>
              <a:buSzPct val="80000"/>
              <a:buFont typeface="Arial" pitchFamily="34" charset="0"/>
              <a:buChar char="•"/>
              <a:tabLst/>
              <a:defRPr sz="2755" kern="1200" spc="-54" baseline="0">
                <a:gradFill>
                  <a:gsLst>
                    <a:gs pos="1250">
                      <a:schemeClr val="bg2"/>
                    </a:gs>
                    <a:gs pos="100000">
                      <a:schemeClr val="bg2"/>
                    </a:gs>
                  </a:gsLst>
                  <a:lin ang="5400000" scaled="0"/>
                </a:gradFill>
                <a:latin typeface="+mj-lt"/>
                <a:ea typeface="+mn-ea"/>
                <a:cs typeface="+mn-cs"/>
              </a:defRPr>
            </a:lvl1pPr>
            <a:lvl2pPr marL="438527" marR="0" indent="-178569" algn="l" defTabSz="699671"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gradFill>
                  <a:gsLst>
                    <a:gs pos="1250">
                      <a:schemeClr val="bg2"/>
                    </a:gs>
                    <a:gs pos="100000">
                      <a:schemeClr val="bg2"/>
                    </a:gs>
                  </a:gsLst>
                  <a:lin ang="5400000" scaled="0"/>
                </a:gradFill>
                <a:latin typeface="+mn-lt"/>
                <a:ea typeface="+mn-ea"/>
                <a:cs typeface="+mn-cs"/>
              </a:defRPr>
            </a:lvl2pPr>
            <a:lvl3pPr marL="61102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611022" algn="l"/>
              </a:tabLst>
              <a:defRPr sz="1836" kern="1200" spc="0" baseline="0">
                <a:gradFill>
                  <a:gsLst>
                    <a:gs pos="1250">
                      <a:schemeClr val="bg2"/>
                    </a:gs>
                    <a:gs pos="100000">
                      <a:schemeClr val="bg2"/>
                    </a:gs>
                  </a:gsLst>
                  <a:lin ang="5400000" scaled="0"/>
                </a:gradFill>
                <a:latin typeface="+mn-lt"/>
                <a:ea typeface="+mn-ea"/>
                <a:cs typeface="+mn-cs"/>
              </a:defRPr>
            </a:lvl3pPr>
            <a:lvl4pPr marL="788376" marR="0" indent="-177354" algn="l" defTabSz="699671" rtl="0" eaLnBrk="1" fontAlgn="auto" latinLnBrk="0" hangingPunct="1">
              <a:lnSpc>
                <a:spcPct val="90000"/>
              </a:lnSpc>
              <a:spcBef>
                <a:spcPct val="20000"/>
              </a:spcBef>
              <a:spcAft>
                <a:spcPts val="0"/>
              </a:spcAft>
              <a:buClrTx/>
              <a:buSzPct val="90000"/>
              <a:buFont typeface="Wingdings" pitchFamily="2" charset="2"/>
              <a:buChar char=""/>
              <a:tabLst/>
              <a:defRPr sz="1530" kern="1200" spc="0" baseline="0">
                <a:gradFill>
                  <a:gsLst>
                    <a:gs pos="1250">
                      <a:schemeClr val="bg2"/>
                    </a:gs>
                    <a:gs pos="100000">
                      <a:schemeClr val="bg2"/>
                    </a:gs>
                  </a:gsLst>
                  <a:lin ang="5400000" scaled="0"/>
                </a:gradFill>
                <a:latin typeface="+mn-lt"/>
                <a:ea typeface="+mn-ea"/>
                <a:cs typeface="+mn-cs"/>
              </a:defRPr>
            </a:lvl4pPr>
            <a:lvl5pPr marL="960872" marR="0" indent="-172495" algn="l" defTabSz="699671" rtl="0" eaLnBrk="1" fontAlgn="auto" latinLnBrk="0" hangingPunct="1">
              <a:lnSpc>
                <a:spcPct val="90000"/>
              </a:lnSpc>
              <a:spcBef>
                <a:spcPct val="20000"/>
              </a:spcBef>
              <a:spcAft>
                <a:spcPts val="0"/>
              </a:spcAft>
              <a:buClrTx/>
              <a:buSzPct val="90000"/>
              <a:buFont typeface="Wingdings" pitchFamily="2" charset="2"/>
              <a:buChar char=""/>
              <a:tabLst>
                <a:tab pos="960872" algn="l"/>
              </a:tabLst>
              <a:defRPr sz="1530" kern="1200" spc="0" baseline="0">
                <a:gradFill>
                  <a:gsLst>
                    <a:gs pos="1250">
                      <a:schemeClr val="bg2"/>
                    </a:gs>
                    <a:gs pos="100000">
                      <a:schemeClr val="bg2"/>
                    </a:gs>
                  </a:gsLst>
                  <a:lin ang="5400000" scaled="0"/>
                </a:gradFill>
                <a:latin typeface="+mn-lt"/>
                <a:ea typeface="+mn-ea"/>
                <a:cs typeface="+mn-cs"/>
              </a:defRPr>
            </a:lvl5pPr>
            <a:lvl6pPr marL="1924095"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930"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766"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602" indent="-174918" algn="l" defTabSz="699671" rtl="0" eaLnBrk="1" latinLnBrk="0" hangingPunct="1">
              <a:spcBef>
                <a:spcPct val="20000"/>
              </a:spcBef>
              <a:buFont typeface="Arial" pitchFamily="34" charset="0"/>
              <a:buChar char="•"/>
              <a:defRPr sz="1530" kern="1200">
                <a:solidFill>
                  <a:schemeClr val="tx1"/>
                </a:solidFill>
                <a:latin typeface="+mn-lt"/>
                <a:ea typeface="+mn-ea"/>
                <a:cs typeface="+mn-cs"/>
              </a:defRPr>
            </a:lvl9pPr>
          </a:lstStyle>
          <a:p>
            <a:r>
              <a:rPr lang="zh-TW" altLang="en-US" sz="2800" dirty="0" smtClean="0">
                <a:solidFill>
                  <a:schemeClr val="bg1"/>
                </a:solidFill>
              </a:rPr>
              <a:t>下載</a:t>
            </a:r>
            <a:endParaRPr lang="en-US" sz="2800" dirty="0" smtClean="0">
              <a:solidFill>
                <a:schemeClr val="bg1"/>
              </a:solidFill>
            </a:endParaRPr>
          </a:p>
          <a:p>
            <a:pPr lvl="1"/>
            <a:r>
              <a:rPr lang="en-US" sz="2400" dirty="0" smtClean="0">
                <a:solidFill>
                  <a:schemeClr val="bg1"/>
                </a:solidFill>
              </a:rPr>
              <a:t>Byte-range HTTP GETs</a:t>
            </a:r>
          </a:p>
          <a:p>
            <a:r>
              <a:rPr lang="zh-TW" altLang="en-US" sz="2800" dirty="0" smtClean="0">
                <a:solidFill>
                  <a:schemeClr val="bg1"/>
                </a:solidFill>
              </a:rPr>
              <a:t>上傳</a:t>
            </a:r>
            <a:endParaRPr lang="en-US" sz="2800" dirty="0" smtClean="0">
              <a:solidFill>
                <a:schemeClr val="bg1"/>
              </a:solidFill>
            </a:endParaRPr>
          </a:p>
          <a:p>
            <a:pPr lvl="1"/>
            <a:r>
              <a:rPr lang="en-US" sz="2400" dirty="0" smtClean="0">
                <a:solidFill>
                  <a:schemeClr val="bg1"/>
                </a:solidFill>
              </a:rPr>
              <a:t>BITS specific block-based upload protocol</a:t>
            </a:r>
            <a:endParaRPr lang="en-US" sz="2400" dirty="0">
              <a:solidFill>
                <a:schemeClr val="bg1"/>
              </a:solidFill>
            </a:endParaRPr>
          </a:p>
        </p:txBody>
      </p:sp>
      <p:sp>
        <p:nvSpPr>
          <p:cNvPr id="6" name="Rectangle 7"/>
          <p:cNvSpPr/>
          <p:nvPr/>
        </p:nvSpPr>
        <p:spPr>
          <a:xfrm>
            <a:off x="893435" y="2257327"/>
            <a:ext cx="1201255" cy="432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Data</a:t>
            </a:r>
          </a:p>
        </p:txBody>
      </p:sp>
      <p:sp>
        <p:nvSpPr>
          <p:cNvPr id="7" name="Rectangle 8"/>
          <p:cNvSpPr/>
          <p:nvPr/>
        </p:nvSpPr>
        <p:spPr>
          <a:xfrm>
            <a:off x="2235110" y="2257327"/>
            <a:ext cx="1996123" cy="432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Application</a:t>
            </a:r>
          </a:p>
        </p:txBody>
      </p:sp>
      <p:sp>
        <p:nvSpPr>
          <p:cNvPr id="8" name="Rectangle 9"/>
          <p:cNvSpPr/>
          <p:nvPr/>
        </p:nvSpPr>
        <p:spPr>
          <a:xfrm>
            <a:off x="893435" y="2763715"/>
            <a:ext cx="1201255" cy="4063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Data</a:t>
            </a:r>
          </a:p>
        </p:txBody>
      </p:sp>
      <p:sp>
        <p:nvSpPr>
          <p:cNvPr id="9" name="Rectangle 10"/>
          <p:cNvSpPr/>
          <p:nvPr/>
        </p:nvSpPr>
        <p:spPr>
          <a:xfrm>
            <a:off x="2235111" y="2763717"/>
            <a:ext cx="1996122" cy="40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Presentation</a:t>
            </a:r>
          </a:p>
        </p:txBody>
      </p:sp>
      <p:sp>
        <p:nvSpPr>
          <p:cNvPr id="10" name="Rectangle 11"/>
          <p:cNvSpPr/>
          <p:nvPr/>
        </p:nvSpPr>
        <p:spPr>
          <a:xfrm>
            <a:off x="914593" y="3244401"/>
            <a:ext cx="1180095" cy="40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Data</a:t>
            </a:r>
          </a:p>
        </p:txBody>
      </p:sp>
      <p:sp>
        <p:nvSpPr>
          <p:cNvPr id="11" name="Rectangle 12"/>
          <p:cNvSpPr/>
          <p:nvPr/>
        </p:nvSpPr>
        <p:spPr>
          <a:xfrm>
            <a:off x="2235109" y="3244403"/>
            <a:ext cx="1996123" cy="40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Session</a:t>
            </a:r>
          </a:p>
        </p:txBody>
      </p:sp>
      <p:sp>
        <p:nvSpPr>
          <p:cNvPr id="12" name="Rectangle 13"/>
          <p:cNvSpPr/>
          <p:nvPr/>
        </p:nvSpPr>
        <p:spPr>
          <a:xfrm>
            <a:off x="922073" y="3736830"/>
            <a:ext cx="1172615" cy="390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Segments</a:t>
            </a:r>
          </a:p>
        </p:txBody>
      </p:sp>
      <p:sp>
        <p:nvSpPr>
          <p:cNvPr id="13" name="Rectangle 14"/>
          <p:cNvSpPr/>
          <p:nvPr/>
        </p:nvSpPr>
        <p:spPr>
          <a:xfrm>
            <a:off x="2247128" y="3725089"/>
            <a:ext cx="1984104" cy="406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Transport</a:t>
            </a:r>
          </a:p>
        </p:txBody>
      </p:sp>
      <p:sp>
        <p:nvSpPr>
          <p:cNvPr id="14" name="Rectangle 15"/>
          <p:cNvSpPr/>
          <p:nvPr/>
        </p:nvSpPr>
        <p:spPr>
          <a:xfrm>
            <a:off x="918924" y="4195049"/>
            <a:ext cx="1187781" cy="32847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Packets</a:t>
            </a:r>
          </a:p>
        </p:txBody>
      </p:sp>
      <p:sp>
        <p:nvSpPr>
          <p:cNvPr id="15" name="Rectangle 16"/>
          <p:cNvSpPr/>
          <p:nvPr/>
        </p:nvSpPr>
        <p:spPr>
          <a:xfrm>
            <a:off x="2247127" y="4209561"/>
            <a:ext cx="1984104" cy="33929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Network</a:t>
            </a:r>
          </a:p>
        </p:txBody>
      </p:sp>
      <p:sp>
        <p:nvSpPr>
          <p:cNvPr id="16" name="Rectangle 17"/>
          <p:cNvSpPr/>
          <p:nvPr/>
        </p:nvSpPr>
        <p:spPr>
          <a:xfrm>
            <a:off x="917897" y="4593633"/>
            <a:ext cx="1188807" cy="3279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Frames</a:t>
            </a:r>
          </a:p>
        </p:txBody>
      </p:sp>
      <p:sp>
        <p:nvSpPr>
          <p:cNvPr id="17" name="Rectangle 18"/>
          <p:cNvSpPr/>
          <p:nvPr/>
        </p:nvSpPr>
        <p:spPr>
          <a:xfrm>
            <a:off x="2247127" y="4626831"/>
            <a:ext cx="1984104" cy="294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Data Link</a:t>
            </a:r>
          </a:p>
        </p:txBody>
      </p:sp>
      <p:sp>
        <p:nvSpPr>
          <p:cNvPr id="18" name="Rectangle 19"/>
          <p:cNvSpPr/>
          <p:nvPr/>
        </p:nvSpPr>
        <p:spPr>
          <a:xfrm>
            <a:off x="926925" y="4993631"/>
            <a:ext cx="1179780" cy="33544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Bits</a:t>
            </a:r>
          </a:p>
        </p:txBody>
      </p:sp>
      <p:sp>
        <p:nvSpPr>
          <p:cNvPr id="19" name="Rectangle 20"/>
          <p:cNvSpPr/>
          <p:nvPr/>
        </p:nvSpPr>
        <p:spPr>
          <a:xfrm>
            <a:off x="2235109" y="4999603"/>
            <a:ext cx="1996122" cy="32757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Physical</a:t>
            </a:r>
          </a:p>
        </p:txBody>
      </p:sp>
      <p:sp>
        <p:nvSpPr>
          <p:cNvPr id="20" name="TextBox 21"/>
          <p:cNvSpPr txBox="1"/>
          <p:nvPr/>
        </p:nvSpPr>
        <p:spPr>
          <a:xfrm rot="16200000">
            <a:off x="-8955" y="3324495"/>
            <a:ext cx="1230877" cy="523220"/>
          </a:xfrm>
          <a:prstGeom prst="rect">
            <a:avLst/>
          </a:prstGeom>
          <a:noFill/>
        </p:spPr>
        <p:txBody>
          <a:bodyPr wrap="square" rtlCol="0">
            <a:spAutoFit/>
          </a:bodyPr>
          <a:lstStyle/>
          <a:p>
            <a:pPr marL="0" marR="0" lvl="0" indent="0" algn="l"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HOST LAYERS</a:t>
            </a:r>
          </a:p>
        </p:txBody>
      </p:sp>
      <p:sp>
        <p:nvSpPr>
          <p:cNvPr id="21" name="TextBox 22"/>
          <p:cNvSpPr txBox="1"/>
          <p:nvPr/>
        </p:nvSpPr>
        <p:spPr>
          <a:xfrm rot="16200000">
            <a:off x="-77315" y="4666363"/>
            <a:ext cx="1386469" cy="307777"/>
          </a:xfrm>
          <a:prstGeom prst="rect">
            <a:avLst/>
          </a:prstGeom>
          <a:noFill/>
        </p:spPr>
        <p:txBody>
          <a:bodyPr wrap="square" rtlCol="0">
            <a:spAutoFit/>
          </a:bodyPr>
          <a:lstStyle/>
          <a:p>
            <a:pPr marL="0" marR="0" lvl="0" indent="0" algn="l" defTabSz="69953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MEDIA LAYERS</a:t>
            </a:r>
          </a:p>
        </p:txBody>
      </p:sp>
      <p:cxnSp>
        <p:nvCxnSpPr>
          <p:cNvPr id="22" name="Straight Connector 25"/>
          <p:cNvCxnSpPr/>
          <p:nvPr/>
        </p:nvCxnSpPr>
        <p:spPr>
          <a:xfrm>
            <a:off x="4663281" y="2068634"/>
            <a:ext cx="0" cy="37487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4189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2326791"/>
          </a:xfrm>
        </p:spPr>
        <p:txBody>
          <a:bodyPr/>
          <a:lstStyle/>
          <a:p>
            <a:r>
              <a:rPr lang="zh-TW" altLang="en-US" dirty="0" smtClean="0"/>
              <a:t>跨平台的儲存</a:t>
            </a:r>
            <a:r>
              <a:rPr lang="en-US" altLang="zh-TW" dirty="0" smtClean="0"/>
              <a:t>, </a:t>
            </a:r>
            <a:r>
              <a:rPr lang="zh-TW" altLang="en-US" dirty="0" smtClean="0"/>
              <a:t>同步與分享檔案</a:t>
            </a:r>
            <a:endParaRPr lang="en-US" altLang="zh-TW" dirty="0" smtClean="0"/>
          </a:p>
          <a:p>
            <a:r>
              <a:rPr lang="zh-TW" altLang="en-US" dirty="0"/>
              <a:t>一致</a:t>
            </a:r>
            <a:r>
              <a:rPr lang="zh-TW" altLang="en-US" dirty="0" smtClean="0"/>
              <a:t>的使用者介面</a:t>
            </a:r>
            <a:endParaRPr lang="en-US" altLang="zh-TW" dirty="0" smtClean="0"/>
          </a:p>
          <a:p>
            <a:r>
              <a:rPr lang="zh-TW" altLang="en-US" dirty="0" smtClean="0"/>
              <a:t>行動裝置與觸控支援</a:t>
            </a:r>
            <a:endParaRPr lang="en-US" altLang="zh-TW" dirty="0" smtClean="0"/>
          </a:p>
          <a:p>
            <a:r>
              <a:rPr lang="zh-TW" altLang="en-US" dirty="0" smtClean="0"/>
              <a:t>企業社群整</a:t>
            </a:r>
            <a:r>
              <a:rPr lang="zh-TW" altLang="en-US" dirty="0"/>
              <a:t>合</a:t>
            </a:r>
            <a:endParaRPr lang="en-US" dirty="0"/>
          </a:p>
        </p:txBody>
      </p:sp>
      <p:sp>
        <p:nvSpPr>
          <p:cNvPr id="3" name="標題 2"/>
          <p:cNvSpPr>
            <a:spLocks noGrp="1"/>
          </p:cNvSpPr>
          <p:nvPr>
            <p:ph type="title"/>
          </p:nvPr>
        </p:nvSpPr>
        <p:spPr/>
        <p:txBody>
          <a:bodyPr/>
          <a:lstStyle/>
          <a:p>
            <a:r>
              <a:rPr lang="zh-TW" altLang="en-US" b="1" dirty="0" smtClean="0"/>
              <a:t>文件與影音與社</a:t>
            </a:r>
            <a:r>
              <a:rPr lang="zh-TW" altLang="en-US" b="1" dirty="0"/>
              <a:t>群</a:t>
            </a:r>
            <a:r>
              <a:rPr lang="zh-TW" altLang="en-US" b="1" dirty="0" smtClean="0"/>
              <a:t>協同作</a:t>
            </a:r>
            <a:r>
              <a:rPr lang="zh-TW" altLang="en-US" b="1" dirty="0"/>
              <a:t>業</a:t>
            </a:r>
            <a:endParaRPr lang="en-US" b="1" dirty="0"/>
          </a:p>
        </p:txBody>
      </p:sp>
      <p:pic>
        <p:nvPicPr>
          <p:cNvPr id="4"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811" y="3163634"/>
            <a:ext cx="2581799" cy="1632854"/>
          </a:xfrm>
          <a:prstGeom prst="rect">
            <a:avLst/>
          </a:prstGeom>
        </p:spPr>
      </p:pic>
      <p:pic>
        <p:nvPicPr>
          <p:cNvPr id="5"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811" y="5126889"/>
            <a:ext cx="2584449" cy="1368042"/>
          </a:xfrm>
          <a:prstGeom prst="rect">
            <a:avLst/>
          </a:prstGeom>
        </p:spPr>
      </p:pic>
      <p:sp>
        <p:nvSpPr>
          <p:cNvPr id="6" name="TextBox 9"/>
          <p:cNvSpPr txBox="1"/>
          <p:nvPr/>
        </p:nvSpPr>
        <p:spPr>
          <a:xfrm>
            <a:off x="6870586" y="5274783"/>
            <a:ext cx="2132085" cy="528578"/>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Collaborate on Office documents in real time </a:t>
            </a:r>
          </a:p>
        </p:txBody>
      </p:sp>
      <p:sp>
        <p:nvSpPr>
          <p:cNvPr id="7" name="TextBox 10"/>
          <p:cNvSpPr txBox="1"/>
          <p:nvPr/>
        </p:nvSpPr>
        <p:spPr>
          <a:xfrm>
            <a:off x="3655169" y="4443988"/>
            <a:ext cx="2132085" cy="528578"/>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Rename and move files without updating links</a:t>
            </a:r>
          </a:p>
        </p:txBody>
      </p:sp>
      <p:sp>
        <p:nvSpPr>
          <p:cNvPr id="8" name="TextBox 15"/>
          <p:cNvSpPr txBox="1"/>
          <p:nvPr/>
        </p:nvSpPr>
        <p:spPr>
          <a:xfrm>
            <a:off x="6870586" y="3431972"/>
            <a:ext cx="2132085" cy="336346"/>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Save files up to 10GB</a:t>
            </a:r>
          </a:p>
        </p:txBody>
      </p:sp>
      <p:pic>
        <p:nvPicPr>
          <p:cNvPr id="9"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947" y="3520008"/>
            <a:ext cx="4129991" cy="2971974"/>
          </a:xfrm>
          <a:prstGeom prst="rect">
            <a:avLst/>
          </a:prstGeom>
        </p:spPr>
      </p:pic>
      <p:sp>
        <p:nvSpPr>
          <p:cNvPr id="10" name="Rectangle 11"/>
          <p:cNvSpPr/>
          <p:nvPr/>
        </p:nvSpPr>
        <p:spPr bwMode="auto">
          <a:xfrm>
            <a:off x="1057882" y="3733797"/>
            <a:ext cx="355390" cy="111060"/>
          </a:xfrm>
          <a:prstGeom prst="rect">
            <a:avLst/>
          </a:prstGeom>
          <a:solidFill>
            <a:srgbClr val="0088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2"/>
          <p:cNvSpPr txBox="1"/>
          <p:nvPr/>
        </p:nvSpPr>
        <p:spPr>
          <a:xfrm>
            <a:off x="413736" y="3839419"/>
            <a:ext cx="2132085" cy="720810"/>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Secure cloud based video </a:t>
            </a:r>
            <a:br>
              <a:rPr kumimoji="0" lang="en-US" sz="1249" b="0" i="0" u="none" strike="noStrike" kern="1200" cap="none" spc="-54" normalizeH="0" baseline="0" noProof="0" dirty="0">
                <a:ln>
                  <a:noFill/>
                </a:ln>
                <a:solidFill>
                  <a:srgbClr val="FFFFFF"/>
                </a:solidFill>
                <a:effectLst/>
                <a:uLnTx/>
                <a:uFillTx/>
                <a:latin typeface="Segoe UI"/>
                <a:ea typeface="+mn-ea"/>
                <a:cs typeface="+mn-cs"/>
              </a:rPr>
            </a:br>
            <a:r>
              <a:rPr kumimoji="0" lang="en-US" sz="1249" b="0" i="0" u="none" strike="noStrike" kern="1200" cap="none" spc="-54" normalizeH="0" baseline="0" noProof="0" dirty="0">
                <a:ln>
                  <a:noFill/>
                </a:ln>
                <a:solidFill>
                  <a:srgbClr val="FFFFFF"/>
                </a:solidFill>
                <a:effectLst/>
                <a:uLnTx/>
                <a:uFillTx/>
                <a:latin typeface="Segoe UI"/>
                <a:ea typeface="+mn-ea"/>
                <a:cs typeface="+mn-cs"/>
              </a:rPr>
              <a:t>upload, storage and optimized playback </a:t>
            </a:r>
          </a:p>
        </p:txBody>
      </p:sp>
      <p:sp>
        <p:nvSpPr>
          <p:cNvPr id="12" name="TextBox 13"/>
          <p:cNvSpPr txBox="1"/>
          <p:nvPr/>
        </p:nvSpPr>
        <p:spPr>
          <a:xfrm>
            <a:off x="413736" y="5005995"/>
            <a:ext cx="2132085" cy="528578"/>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Create, manage, and subscribe to various channels </a:t>
            </a:r>
          </a:p>
        </p:txBody>
      </p:sp>
      <p:sp>
        <p:nvSpPr>
          <p:cNvPr id="13" name="TextBox 14"/>
          <p:cNvSpPr txBox="1"/>
          <p:nvPr/>
        </p:nvSpPr>
        <p:spPr>
          <a:xfrm>
            <a:off x="4742088" y="5640197"/>
            <a:ext cx="1946923" cy="528578"/>
          </a:xfrm>
          <a:prstGeom prst="rect">
            <a:avLst/>
          </a:prstGeom>
          <a:solidFill>
            <a:srgbClr val="EB3C00">
              <a:alpha val="85098"/>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Capture, share, and discover videos from any device</a:t>
            </a:r>
          </a:p>
        </p:txBody>
      </p:sp>
      <p:pic>
        <p:nvPicPr>
          <p:cNvPr id="14"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11905" y="4216951"/>
            <a:ext cx="2798698" cy="1660212"/>
          </a:xfrm>
          <a:prstGeom prst="rect">
            <a:avLst/>
          </a:prstGeom>
          <a:ln>
            <a:noFill/>
          </a:ln>
        </p:spPr>
      </p:pic>
      <p:pic>
        <p:nvPicPr>
          <p:cNvPr id="15" name="Picture 6" descr="Document Conversatio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6596" y="5449929"/>
            <a:ext cx="2798698" cy="1575725"/>
          </a:xfrm>
          <a:prstGeom prst="rect">
            <a:avLst/>
          </a:prstGeom>
          <a:solidFill>
            <a:srgbClr val="FFFFFF">
              <a:shade val="85000"/>
            </a:srgbClr>
          </a:solidFill>
          <a:ln w="190500" cap="rnd">
            <a:noFill/>
          </a:ln>
          <a:effectLst/>
        </p:spPr>
      </p:pic>
      <p:sp>
        <p:nvSpPr>
          <p:cNvPr id="16" name="TextBox 11"/>
          <p:cNvSpPr txBox="1"/>
          <p:nvPr/>
        </p:nvSpPr>
        <p:spPr>
          <a:xfrm>
            <a:off x="2426388" y="6085342"/>
            <a:ext cx="2059243" cy="720810"/>
          </a:xfrm>
          <a:prstGeom prst="rect">
            <a:avLst/>
          </a:prstGeom>
          <a:solidFill>
            <a:srgbClr val="EB3C00">
              <a:alpha val="92941"/>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SharePoint-based file storage provides a single place to manage your content</a:t>
            </a:r>
          </a:p>
        </p:txBody>
      </p:sp>
      <p:sp>
        <p:nvSpPr>
          <p:cNvPr id="17" name="TextBox 12"/>
          <p:cNvSpPr txBox="1"/>
          <p:nvPr/>
        </p:nvSpPr>
        <p:spPr>
          <a:xfrm>
            <a:off x="2426389" y="4495709"/>
            <a:ext cx="2171034" cy="720810"/>
          </a:xfrm>
          <a:prstGeom prst="rect">
            <a:avLst/>
          </a:prstGeom>
          <a:solidFill>
            <a:srgbClr val="EB3C00">
              <a:alpha val="92941"/>
            </a:srgbClr>
          </a:solidFill>
        </p:spPr>
        <p:txBody>
          <a:bodyPr wrap="square" lIns="71360" tIns="71360" rIns="71360" bIns="71360" rtlCol="0">
            <a:spAutoFit/>
          </a:bodyPr>
          <a:lstStyle/>
          <a:p>
            <a:pPr marL="0" marR="0" lvl="0" indent="0" algn="l" defTabSz="951331" rtl="0" eaLnBrk="1" fontAlgn="auto" latinLnBrk="0" hangingPunct="1">
              <a:lnSpc>
                <a:spcPct val="100000"/>
              </a:lnSpc>
              <a:spcBef>
                <a:spcPts val="0"/>
              </a:spcBef>
              <a:spcAft>
                <a:spcPts val="0"/>
              </a:spcAft>
              <a:buClrTx/>
              <a:buSzTx/>
              <a:buFontTx/>
              <a:buNone/>
              <a:tabLst/>
              <a:defRPr/>
            </a:pPr>
            <a:r>
              <a:rPr kumimoji="0" lang="en-US" sz="1249" b="0" i="0" u="none" strike="noStrike" kern="1200" cap="none" spc="-54" normalizeH="0" baseline="0" noProof="0" dirty="0">
                <a:ln>
                  <a:noFill/>
                </a:ln>
                <a:solidFill>
                  <a:srgbClr val="FFFFFF"/>
                </a:solidFill>
                <a:effectLst/>
                <a:uLnTx/>
                <a:uFillTx/>
                <a:latin typeface="Segoe UI"/>
                <a:ea typeface="+mn-ea"/>
                <a:cs typeface="+mn-cs"/>
              </a:rPr>
              <a:t>Inline Social experiences across Office makes posting updates, docs, emails easy</a:t>
            </a:r>
          </a:p>
        </p:txBody>
      </p:sp>
    </p:spTree>
    <p:extLst>
      <p:ext uri="{BB962C8B-B14F-4D97-AF65-F5344CB8AC3E}">
        <p14:creationId xmlns:p14="http://schemas.microsoft.com/office/powerpoint/2010/main" val="249623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8" presetID="2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21" presetID="2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24" presetID="2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par>
                                <p:cTn id="39" presetID="2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997196"/>
          </a:xfrm>
        </p:spPr>
        <p:txBody>
          <a:bodyPr/>
          <a:lstStyle/>
          <a:p>
            <a:r>
              <a:rPr lang="en-US" altLang="zh-TW" dirty="0" smtClean="0"/>
              <a:t>e-mail </a:t>
            </a:r>
            <a:r>
              <a:rPr lang="zh-TW" altLang="en-US" dirty="0" smtClean="0"/>
              <a:t>附件中直接</a:t>
            </a:r>
            <a:r>
              <a:rPr lang="zh-TW" altLang="en-US" dirty="0"/>
              <a:t>儲存與共享 </a:t>
            </a:r>
            <a:r>
              <a:rPr lang="en-US" altLang="zh-TW" dirty="0" smtClean="0"/>
              <a:t>SharePoint Server 2016 </a:t>
            </a:r>
            <a:r>
              <a:rPr lang="zh-TW" altLang="en-US" dirty="0" smtClean="0"/>
              <a:t>檔案</a:t>
            </a:r>
            <a:endParaRPr lang="en-US" dirty="0"/>
          </a:p>
        </p:txBody>
      </p:sp>
      <p:sp>
        <p:nvSpPr>
          <p:cNvPr id="3" name="標題 2"/>
          <p:cNvSpPr>
            <a:spLocks noGrp="1"/>
          </p:cNvSpPr>
          <p:nvPr>
            <p:ph type="title"/>
          </p:nvPr>
        </p:nvSpPr>
        <p:spPr/>
        <p:txBody>
          <a:bodyPr/>
          <a:lstStyle/>
          <a:p>
            <a:r>
              <a:rPr lang="zh-TW" altLang="en-US" b="1" dirty="0" smtClean="0"/>
              <a:t>現代化附件方式</a:t>
            </a:r>
            <a:endParaRPr lang="en-US" b="1" dirty="0"/>
          </a:p>
        </p:txBody>
      </p:sp>
      <p:grpSp>
        <p:nvGrpSpPr>
          <p:cNvPr id="4" name="Group 11"/>
          <p:cNvGrpSpPr/>
          <p:nvPr/>
        </p:nvGrpSpPr>
        <p:grpSpPr>
          <a:xfrm>
            <a:off x="2215009" y="2633166"/>
            <a:ext cx="4950727" cy="3120548"/>
            <a:chOff x="-192145" y="1135292"/>
            <a:chExt cx="6470073" cy="4078224"/>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45" y="1135292"/>
              <a:ext cx="6470073" cy="4078224"/>
            </a:xfrm>
            <a:prstGeom prst="rect">
              <a:avLst/>
            </a:prstGeom>
          </p:spPr>
        </p:pic>
        <p:pic>
          <p:nvPicPr>
            <p:cNvPr id="6" name="Picture 4"/>
            <p:cNvPicPr>
              <a:picLocks noChangeAspect="1"/>
            </p:cNvPicPr>
            <p:nvPr/>
          </p:nvPicPr>
          <p:blipFill>
            <a:blip r:embed="rId4"/>
            <a:stretch>
              <a:fillRect/>
            </a:stretch>
          </p:blipFill>
          <p:spPr>
            <a:xfrm>
              <a:off x="1161288" y="1801368"/>
              <a:ext cx="3710987" cy="2087430"/>
            </a:xfrm>
            <a:prstGeom prst="rect">
              <a:avLst/>
            </a:prstGeom>
          </p:spPr>
        </p:pic>
      </p:grpSp>
      <p:sp>
        <p:nvSpPr>
          <p:cNvPr id="7" name="TextBox 8"/>
          <p:cNvSpPr txBox="1"/>
          <p:nvPr/>
        </p:nvSpPr>
        <p:spPr>
          <a:xfrm>
            <a:off x="2362033" y="3316931"/>
            <a:ext cx="2132085" cy="497416"/>
          </a:xfrm>
          <a:prstGeom prst="rect">
            <a:avLst/>
          </a:prstGeom>
          <a:solidFill>
            <a:srgbClr val="EB3C00">
              <a:alpha val="85098"/>
            </a:srgbClr>
          </a:solidFill>
        </p:spPr>
        <p:txBody>
          <a:bodyPr wrap="square" lIns="71360" tIns="71360" rIns="209902" bIns="71360" rtlCol="0">
            <a:spAutoFit/>
          </a:bodyPr>
          <a:lstStyle/>
          <a:p>
            <a:pPr marL="0" marR="0" lvl="0" indent="0" algn="r" defTabSz="951331" rtl="0" eaLnBrk="1" fontAlgn="auto" latinLnBrk="0" hangingPunct="1">
              <a:lnSpc>
                <a:spcPct val="100000"/>
              </a:lnSpc>
              <a:spcBef>
                <a:spcPts val="0"/>
              </a:spcBef>
              <a:spcAft>
                <a:spcPts val="0"/>
              </a:spcAft>
              <a:buClrTx/>
              <a:buSzTx/>
              <a:buFontTx/>
              <a:buNone/>
              <a:tabLst/>
              <a:defRPr/>
            </a:pPr>
            <a:r>
              <a:rPr kumimoji="0" lang="en-US" sz="1148" b="0" i="0" u="none" strike="noStrike" kern="1200" cap="none" spc="-54" normalizeH="0" baseline="0" noProof="0" dirty="0">
                <a:ln>
                  <a:noFill/>
                </a:ln>
                <a:solidFill>
                  <a:srgbClr val="FFFFFF"/>
                </a:solidFill>
                <a:effectLst/>
                <a:uLnTx/>
                <a:uFillTx/>
                <a:latin typeface="Segoe UI"/>
                <a:ea typeface="+mn-ea"/>
                <a:cs typeface="+mn-cs"/>
              </a:rPr>
              <a:t>Directly attach a file from SharePoint or OneDrive</a:t>
            </a:r>
          </a:p>
        </p:txBody>
      </p:sp>
      <p:sp>
        <p:nvSpPr>
          <p:cNvPr id="8" name="TextBox 9"/>
          <p:cNvSpPr txBox="1"/>
          <p:nvPr/>
        </p:nvSpPr>
        <p:spPr>
          <a:xfrm>
            <a:off x="2362033" y="4241245"/>
            <a:ext cx="2132085" cy="497416"/>
          </a:xfrm>
          <a:prstGeom prst="rect">
            <a:avLst/>
          </a:prstGeom>
          <a:solidFill>
            <a:srgbClr val="EB3C00">
              <a:alpha val="85098"/>
            </a:srgbClr>
          </a:solidFill>
        </p:spPr>
        <p:txBody>
          <a:bodyPr wrap="square" lIns="71360" tIns="71360" rIns="209902" bIns="71360" rtlCol="0">
            <a:spAutoFit/>
          </a:bodyPr>
          <a:lstStyle/>
          <a:p>
            <a:pPr marL="0" marR="0" lvl="0" indent="0" algn="r" defTabSz="951331" rtl="0" eaLnBrk="1" fontAlgn="auto" latinLnBrk="0" hangingPunct="1">
              <a:lnSpc>
                <a:spcPct val="100000"/>
              </a:lnSpc>
              <a:spcBef>
                <a:spcPts val="0"/>
              </a:spcBef>
              <a:spcAft>
                <a:spcPts val="0"/>
              </a:spcAft>
              <a:buClrTx/>
              <a:buSzTx/>
              <a:buFontTx/>
              <a:buNone/>
              <a:tabLst/>
              <a:defRPr/>
            </a:pPr>
            <a:r>
              <a:rPr kumimoji="0" lang="en-US" sz="1148" b="0" i="0" u="none" strike="noStrike" kern="1200" cap="none" spc="-54" normalizeH="0" baseline="0" noProof="0" dirty="0">
                <a:ln>
                  <a:noFill/>
                </a:ln>
                <a:solidFill>
                  <a:srgbClr val="FFFFFF"/>
                </a:solidFill>
                <a:effectLst/>
                <a:uLnTx/>
                <a:uFillTx/>
                <a:latin typeface="Segoe UI"/>
                <a:ea typeface="+mn-ea"/>
                <a:cs typeface="+mn-cs"/>
              </a:rPr>
              <a:t>Familiar attachment interface for uploaded document</a:t>
            </a:r>
          </a:p>
        </p:txBody>
      </p:sp>
    </p:spTree>
    <p:extLst>
      <p:ext uri="{BB962C8B-B14F-4D97-AF65-F5344CB8AC3E}">
        <p14:creationId xmlns:p14="http://schemas.microsoft.com/office/powerpoint/2010/main" val="272358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904863"/>
          </a:xfrm>
        </p:spPr>
        <p:txBody>
          <a:bodyPr/>
          <a:lstStyle/>
          <a:p>
            <a:r>
              <a:rPr lang="zh-TW" altLang="en-US" dirty="0" smtClean="0"/>
              <a:t>文件 </a:t>
            </a:r>
            <a:r>
              <a:rPr lang="en-US" altLang="zh-TW" dirty="0" smtClean="0"/>
              <a:t>ID</a:t>
            </a:r>
            <a:r>
              <a:rPr lang="zh-TW" altLang="en-US" dirty="0" smtClean="0"/>
              <a:t> 為基礎的</a:t>
            </a:r>
            <a:r>
              <a:rPr lang="zh-TW" altLang="en-US" dirty="0"/>
              <a:t>連結</a:t>
            </a:r>
            <a:endParaRPr lang="en-US" altLang="zh-TW" dirty="0" smtClean="0"/>
          </a:p>
          <a:p>
            <a:pPr lvl="1"/>
            <a:r>
              <a:rPr lang="zh-TW" altLang="en-US" sz="2400" dirty="0" smtClean="0"/>
              <a:t>修改檔名與搬移也維持相同的連結</a:t>
            </a:r>
            <a:endParaRPr lang="en-US" sz="2400" dirty="0"/>
          </a:p>
        </p:txBody>
      </p:sp>
      <p:sp>
        <p:nvSpPr>
          <p:cNvPr id="3" name="標題 2"/>
          <p:cNvSpPr>
            <a:spLocks noGrp="1"/>
          </p:cNvSpPr>
          <p:nvPr>
            <p:ph type="title"/>
          </p:nvPr>
        </p:nvSpPr>
        <p:spPr/>
        <p:txBody>
          <a:bodyPr/>
          <a:lstStyle/>
          <a:p>
            <a:r>
              <a:rPr lang="zh-TW" altLang="en-US" b="1" dirty="0" smtClean="0"/>
              <a:t>永久性連結</a:t>
            </a:r>
            <a:endParaRPr lang="en-US" b="1" dirty="0"/>
          </a:p>
        </p:txBody>
      </p:sp>
      <p:sp>
        <p:nvSpPr>
          <p:cNvPr id="23" name="矩形 22"/>
          <p:cNvSpPr/>
          <p:nvPr/>
        </p:nvSpPr>
        <p:spPr bwMode="auto">
          <a:xfrm>
            <a:off x="-608" y="2089568"/>
            <a:ext cx="9326563" cy="41439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5"/>
          <p:cNvCxnSpPr/>
          <p:nvPr/>
        </p:nvCxnSpPr>
        <p:spPr>
          <a:xfrm>
            <a:off x="6487092" y="2348971"/>
            <a:ext cx="0" cy="1197183"/>
          </a:xfrm>
          <a:prstGeom prst="line">
            <a:avLst/>
          </a:prstGeom>
          <a:ln w="38100" cap="rnd" cmpd="sng">
            <a:solidFill>
              <a:schemeClr val="bg2"/>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6"/>
          <p:cNvCxnSpPr/>
          <p:nvPr/>
        </p:nvCxnSpPr>
        <p:spPr>
          <a:xfrm>
            <a:off x="6492211" y="3764918"/>
            <a:ext cx="3054" cy="1588275"/>
          </a:xfrm>
          <a:prstGeom prst="line">
            <a:avLst/>
          </a:prstGeom>
          <a:ln w="38100" cap="rnd" cmpd="sng">
            <a:solidFill>
              <a:schemeClr val="bg2"/>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7"/>
          <p:cNvCxnSpPr>
            <a:stCxn id="35" idx="3"/>
          </p:cNvCxnSpPr>
          <p:nvPr/>
        </p:nvCxnSpPr>
        <p:spPr>
          <a:xfrm>
            <a:off x="5897595" y="3753563"/>
            <a:ext cx="493769" cy="716810"/>
          </a:xfrm>
          <a:prstGeom prst="straightConnector1">
            <a:avLst/>
          </a:prstGeom>
          <a:ln w="38100" cap="rnd" cmpd="sng">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7" name="Picture 3" descr="C:\Users\sigurdg\Desktop\user.png"/>
          <p:cNvPicPr>
            <a:picLocks noChangeAspect="1" noChangeArrowheads="1"/>
          </p:cNvPicPr>
          <p:nvPr/>
        </p:nvPicPr>
        <p:blipFill>
          <a:blip r:embed="rId3" cstate="print">
            <a:duotone>
              <a:prstClr val="black"/>
              <a:schemeClr val="tx1">
                <a:lumMod val="95000"/>
                <a:lumOff val="5000"/>
                <a:tint val="45000"/>
                <a:satMod val="400000"/>
              </a:schemeClr>
            </a:duotone>
          </a:blip>
          <a:srcRect/>
          <a:stretch>
            <a:fillRect/>
          </a:stretch>
        </p:blipFill>
        <p:spPr bwMode="auto">
          <a:xfrm>
            <a:off x="2168292" y="4282734"/>
            <a:ext cx="493348" cy="704425"/>
          </a:xfrm>
          <a:prstGeom prst="rect">
            <a:avLst/>
          </a:prstGeom>
          <a:noFill/>
        </p:spPr>
      </p:pic>
      <p:sp>
        <p:nvSpPr>
          <p:cNvPr id="28" name="TextBox 9"/>
          <p:cNvSpPr txBox="1"/>
          <p:nvPr/>
        </p:nvSpPr>
        <p:spPr>
          <a:xfrm>
            <a:off x="1566937" y="5010012"/>
            <a:ext cx="1672557" cy="803279"/>
          </a:xfrm>
          <a:prstGeom prst="rect">
            <a:avLst/>
          </a:prstGeom>
          <a:noFill/>
        </p:spPr>
        <p:txBody>
          <a:bodyPr wrap="square" lIns="137148" tIns="109719" rIns="137148" bIns="109719" rtlCol="0">
            <a:spAutoFit/>
          </a:bodyPr>
          <a:lstStyle/>
          <a:p>
            <a:pPr marL="0" marR="0" lvl="0" indent="0" algn="ctr" defTabSz="699531" rtl="0" eaLnBrk="1" fontAlgn="auto" latinLnBrk="0" hangingPunct="1">
              <a:lnSpc>
                <a:spcPct val="90000"/>
              </a:lnSpc>
              <a:spcBef>
                <a:spcPts val="0"/>
              </a:spcBef>
              <a:spcAft>
                <a:spcPts val="450"/>
              </a:spcAft>
              <a:buClrTx/>
              <a:buSzTx/>
              <a:buFontTx/>
              <a:buNone/>
              <a:tabLst/>
              <a:defRPr/>
            </a:pPr>
            <a:r>
              <a:rPr kumimoji="0" lang="en-US" sz="1400" b="0" i="0" u="none" strike="noStrike" kern="1200" cap="none" spc="0" normalizeH="0" baseline="0" noProof="0" dirty="0">
                <a:ln>
                  <a:noFill/>
                </a:ln>
                <a:solidFill>
                  <a:srgbClr val="797A7D"/>
                </a:solidFill>
                <a:effectLst/>
                <a:uLnTx/>
                <a:uFillTx/>
                <a:latin typeface="Segoe UI"/>
                <a:ea typeface="+mn-ea"/>
                <a:cs typeface="+mn-cs"/>
              </a:rPr>
              <a:t>User clicks </a:t>
            </a:r>
            <a:r>
              <a:rPr kumimoji="0" lang="en-US" sz="1400" b="0" i="0" u="none" strike="noStrike" kern="1200" cap="none" spc="0" normalizeH="0" baseline="0" noProof="0" dirty="0" err="1">
                <a:ln>
                  <a:noFill/>
                </a:ln>
                <a:solidFill>
                  <a:srgbClr val="797A7D"/>
                </a:solidFill>
                <a:effectLst/>
                <a:uLnTx/>
                <a:uFillTx/>
                <a:latin typeface="Segoe UI"/>
                <a:ea typeface="+mn-ea"/>
                <a:cs typeface="+mn-cs"/>
              </a:rPr>
              <a:t>docID</a:t>
            </a:r>
            <a:r>
              <a:rPr kumimoji="0" lang="en-US" sz="1400" b="0" i="0" u="none" strike="noStrike" kern="1200" cap="none" spc="0" normalizeH="0" baseline="0" noProof="0" dirty="0">
                <a:ln>
                  <a:noFill/>
                </a:ln>
                <a:solidFill>
                  <a:srgbClr val="797A7D"/>
                </a:solidFill>
                <a:effectLst/>
                <a:uLnTx/>
                <a:uFillTx/>
                <a:latin typeface="Segoe UI"/>
                <a:ea typeface="+mn-ea"/>
                <a:cs typeface="+mn-cs"/>
              </a:rPr>
              <a:t>-based durable URL</a:t>
            </a:r>
          </a:p>
        </p:txBody>
      </p:sp>
      <p:grpSp>
        <p:nvGrpSpPr>
          <p:cNvPr id="29" name="Group 10"/>
          <p:cNvGrpSpPr/>
          <p:nvPr/>
        </p:nvGrpSpPr>
        <p:grpSpPr>
          <a:xfrm>
            <a:off x="3465472" y="4282733"/>
            <a:ext cx="1402142" cy="801094"/>
            <a:chOff x="2073354" y="3583712"/>
            <a:chExt cx="1833188" cy="1047366"/>
          </a:xfrm>
        </p:grpSpPr>
        <p:pic>
          <p:nvPicPr>
            <p:cNvPr id="30" name="Picture 11"/>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158195" y="3583712"/>
              <a:ext cx="1340273" cy="1047366"/>
            </a:xfrm>
            <a:prstGeom prst="rect">
              <a:avLst/>
            </a:prstGeom>
          </p:spPr>
        </p:pic>
        <p:sp>
          <p:nvSpPr>
            <p:cNvPr id="31" name="Rectangle 12"/>
            <p:cNvSpPr/>
            <p:nvPr/>
          </p:nvSpPr>
          <p:spPr>
            <a:xfrm>
              <a:off x="2073354" y="3973154"/>
              <a:ext cx="1833188" cy="402394"/>
            </a:xfrm>
            <a:prstGeom prst="rect">
              <a:avLst/>
            </a:prstGeom>
          </p:spPr>
          <p:txBody>
            <a:bodyPr wrap="square">
              <a:spAutoFit/>
            </a:bodyPr>
            <a:lstStyle/>
            <a:p>
              <a:pPr marL="126089" marR="0" lvl="1" indent="0" algn="l" defTabSz="6993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Calibri"/>
                  <a:cs typeface="Segoe UI Semibold" panose="020B0702040204020203" pitchFamily="34" charset="0"/>
                </a:rPr>
                <a:t>…</a:t>
              </a:r>
            </a:p>
          </p:txBody>
        </p:sp>
      </p:grpSp>
      <p:cxnSp>
        <p:nvCxnSpPr>
          <p:cNvPr id="32" name="Straight Arrow Connector 13"/>
          <p:cNvCxnSpPr/>
          <p:nvPr/>
        </p:nvCxnSpPr>
        <p:spPr>
          <a:xfrm flipH="1">
            <a:off x="2918678" y="4670700"/>
            <a:ext cx="532182" cy="0"/>
          </a:xfrm>
          <a:prstGeom prst="straightConnector1">
            <a:avLst/>
          </a:prstGeom>
          <a:ln w="38100" cap="rnd" cmpd="sng">
            <a:solidFill>
              <a:schemeClr val="bg2"/>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p:cNvCxnSpPr/>
          <p:nvPr/>
        </p:nvCxnSpPr>
        <p:spPr>
          <a:xfrm flipV="1">
            <a:off x="4662841" y="4075527"/>
            <a:ext cx="402267" cy="286440"/>
          </a:xfrm>
          <a:prstGeom prst="straightConnector1">
            <a:avLst/>
          </a:prstGeom>
          <a:ln w="38100" cap="rnd" cmpd="sng">
            <a:solidFill>
              <a:schemeClr val="bg2"/>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4" name="Picture 15" descr="\\MAGNUM\Projects\Microsoft\Cloud Power FY12\Design\ICONS_PNG\Application.png"/>
          <p:cNvPicPr>
            <a:picLocks noChangeAspect="1" noChangeArrowheads="1"/>
          </p:cNvPicPr>
          <p:nvPr/>
        </p:nvPicPr>
        <p:blipFill>
          <a:blip r:embed="rId5" cstate="print">
            <a:grayscl/>
          </a:blip>
          <a:srcRect/>
          <a:stretch>
            <a:fillRect/>
          </a:stretch>
        </p:blipFill>
        <p:spPr bwMode="auto">
          <a:xfrm>
            <a:off x="4649376" y="2625882"/>
            <a:ext cx="920273" cy="920273"/>
          </a:xfrm>
          <a:prstGeom prst="rect">
            <a:avLst/>
          </a:prstGeom>
          <a:noFill/>
        </p:spPr>
      </p:pic>
      <p:sp>
        <p:nvSpPr>
          <p:cNvPr id="35" name="TextBox 16"/>
          <p:cNvSpPr txBox="1"/>
          <p:nvPr/>
        </p:nvSpPr>
        <p:spPr>
          <a:xfrm>
            <a:off x="3450860" y="3351923"/>
            <a:ext cx="2446735" cy="803279"/>
          </a:xfrm>
          <a:prstGeom prst="rect">
            <a:avLst/>
          </a:prstGeom>
          <a:noFill/>
        </p:spPr>
        <p:txBody>
          <a:bodyPr wrap="square" lIns="137148" tIns="109719" rIns="137148" bIns="109719" rtlCol="0">
            <a:spAutoFit/>
          </a:bodyPr>
          <a:lstStyle/>
          <a:p>
            <a:pPr marL="0" marR="0" lvl="0" indent="0" algn="ctr" defTabSz="699531" rtl="0" eaLnBrk="1" fontAlgn="auto" latinLnBrk="0" hangingPunct="1">
              <a:lnSpc>
                <a:spcPct val="90000"/>
              </a:lnSpc>
              <a:spcBef>
                <a:spcPts val="0"/>
              </a:spcBef>
              <a:spcAft>
                <a:spcPts val="450"/>
              </a:spcAft>
              <a:buClrTx/>
              <a:buSzTx/>
              <a:buFontTx/>
              <a:buNone/>
              <a:tabLst/>
              <a:defRPr/>
            </a:pPr>
            <a:r>
              <a:rPr kumimoji="0" lang="en-US" sz="1400" b="0" i="0" u="none" strike="noStrike" kern="1200" cap="none" spc="0" normalizeH="0" baseline="0" noProof="0" dirty="0">
                <a:ln>
                  <a:noFill/>
                </a:ln>
                <a:solidFill>
                  <a:srgbClr val="797A7D"/>
                </a:solidFill>
                <a:effectLst/>
                <a:uLnTx/>
                <a:uFillTx/>
                <a:latin typeface="Segoe UI"/>
                <a:ea typeface="+mn-ea"/>
                <a:cs typeface="+mn-cs"/>
              </a:rPr>
              <a:t>Redirect manager: based on this </a:t>
            </a:r>
            <a:r>
              <a:rPr kumimoji="0" lang="en-US" sz="1400" b="0" i="0" u="none" strike="noStrike" kern="1200" cap="none" spc="0" normalizeH="0" baseline="0" noProof="0" dirty="0" err="1">
                <a:ln>
                  <a:noFill/>
                </a:ln>
                <a:solidFill>
                  <a:srgbClr val="797A7D"/>
                </a:solidFill>
                <a:effectLst/>
                <a:uLnTx/>
                <a:uFillTx/>
                <a:latin typeface="Segoe UI"/>
                <a:ea typeface="+mn-ea"/>
                <a:cs typeface="+mn-cs"/>
              </a:rPr>
              <a:t>docID</a:t>
            </a:r>
            <a:r>
              <a:rPr kumimoji="0" lang="en-US" sz="1400" b="0" i="0" u="none" strike="noStrike" kern="1200" cap="none" spc="0" normalizeH="0" baseline="0" noProof="0" dirty="0">
                <a:ln>
                  <a:noFill/>
                </a:ln>
                <a:solidFill>
                  <a:srgbClr val="797A7D"/>
                </a:solidFill>
                <a:effectLst/>
                <a:uLnTx/>
                <a:uFillTx/>
                <a:latin typeface="Segoe UI"/>
                <a:ea typeface="+mn-ea"/>
                <a:cs typeface="+mn-cs"/>
              </a:rPr>
              <a:t>, provide the right way to get a doc</a:t>
            </a:r>
          </a:p>
        </p:txBody>
      </p:sp>
      <p:pic>
        <p:nvPicPr>
          <p:cNvPr id="36" name="Picture 2" descr="\\MAGNUM\Projects\Microsoft\Cloud Power FY12\Design\ICONS_PNG\Browser.png"/>
          <p:cNvPicPr>
            <a:picLocks noChangeAspect="1" noChangeArrowheads="1"/>
          </p:cNvPicPr>
          <p:nvPr/>
        </p:nvPicPr>
        <p:blipFill>
          <a:blip r:embed="rId6" cstate="print">
            <a:grayscl/>
          </a:blip>
          <a:srcRect/>
          <a:stretch>
            <a:fillRect/>
          </a:stretch>
        </p:blipFill>
        <p:spPr bwMode="auto">
          <a:xfrm>
            <a:off x="6815040" y="2292957"/>
            <a:ext cx="741114" cy="741114"/>
          </a:xfrm>
          <a:prstGeom prst="rect">
            <a:avLst/>
          </a:prstGeom>
          <a:noFill/>
        </p:spPr>
      </p:pic>
      <p:sp>
        <p:nvSpPr>
          <p:cNvPr id="37" name="TextBox 18"/>
          <p:cNvSpPr txBox="1"/>
          <p:nvPr/>
        </p:nvSpPr>
        <p:spPr>
          <a:xfrm>
            <a:off x="6707691" y="2911053"/>
            <a:ext cx="1620392" cy="803279"/>
          </a:xfrm>
          <a:prstGeom prst="rect">
            <a:avLst/>
          </a:prstGeom>
          <a:noFill/>
        </p:spPr>
        <p:txBody>
          <a:bodyPr wrap="square" lIns="137148" tIns="109719" rIns="137148" bIns="109719" rtlCol="0">
            <a:spAutoFit/>
          </a:bodyPr>
          <a:lstStyle/>
          <a:p>
            <a:pPr marL="0" marR="0" lvl="0" indent="0" algn="ctr" defTabSz="699531" rtl="0" eaLnBrk="1" fontAlgn="auto" latinLnBrk="0" hangingPunct="1">
              <a:lnSpc>
                <a:spcPct val="90000"/>
              </a:lnSpc>
              <a:spcBef>
                <a:spcPts val="0"/>
              </a:spcBef>
              <a:spcAft>
                <a:spcPts val="450"/>
              </a:spcAft>
              <a:buClrTx/>
              <a:buSzTx/>
              <a:buFontTx/>
              <a:buNone/>
              <a:tabLst/>
              <a:defRPr/>
            </a:pPr>
            <a:r>
              <a:rPr kumimoji="0" lang="en-US" sz="1400" b="0" i="0" u="none" strike="noStrike" kern="1200" cap="none" spc="0" normalizeH="0" baseline="0" noProof="0" dirty="0">
                <a:ln>
                  <a:noFill/>
                </a:ln>
                <a:solidFill>
                  <a:srgbClr val="797A7D"/>
                </a:solidFill>
                <a:effectLst/>
                <a:uLnTx/>
                <a:uFillTx/>
                <a:latin typeface="Segoe UI"/>
                <a:ea typeface="+mn-ea"/>
                <a:cs typeface="+mn-cs"/>
              </a:rPr>
              <a:t>Cobalt endpoint for getting file for client</a:t>
            </a:r>
          </a:p>
        </p:txBody>
      </p:sp>
      <p:pic>
        <p:nvPicPr>
          <p:cNvPr id="38" name="Picture 2" descr="\\MAGNUM\Projects\Microsoft\Cloud Power FY12\Design\ICONS_PNG\Browser.png"/>
          <p:cNvPicPr>
            <a:picLocks noChangeAspect="1" noChangeArrowheads="1"/>
          </p:cNvPicPr>
          <p:nvPr/>
        </p:nvPicPr>
        <p:blipFill>
          <a:blip r:embed="rId6" cstate="print">
            <a:grayscl/>
          </a:blip>
          <a:srcRect/>
          <a:stretch>
            <a:fillRect/>
          </a:stretch>
        </p:blipFill>
        <p:spPr bwMode="auto">
          <a:xfrm>
            <a:off x="6815040" y="3576864"/>
            <a:ext cx="741114" cy="741114"/>
          </a:xfrm>
          <a:prstGeom prst="rect">
            <a:avLst/>
          </a:prstGeom>
          <a:noFill/>
        </p:spPr>
      </p:pic>
      <p:pic>
        <p:nvPicPr>
          <p:cNvPr id="39" name="Picture 2" descr="\\MAGNUM\Projects\Microsoft\Cloud Power FY12\Design\ICONS_PNG\Browser.png"/>
          <p:cNvPicPr>
            <a:picLocks noChangeAspect="1" noChangeArrowheads="1"/>
          </p:cNvPicPr>
          <p:nvPr/>
        </p:nvPicPr>
        <p:blipFill>
          <a:blip r:embed="rId6" cstate="print">
            <a:grayscl/>
          </a:blip>
          <a:srcRect/>
          <a:stretch>
            <a:fillRect/>
          </a:stretch>
        </p:blipFill>
        <p:spPr bwMode="auto">
          <a:xfrm>
            <a:off x="6820961" y="4661040"/>
            <a:ext cx="741114" cy="741114"/>
          </a:xfrm>
          <a:prstGeom prst="rect">
            <a:avLst/>
          </a:prstGeom>
          <a:noFill/>
        </p:spPr>
      </p:pic>
      <p:sp>
        <p:nvSpPr>
          <p:cNvPr id="40" name="TextBox 21"/>
          <p:cNvSpPr txBox="1"/>
          <p:nvPr/>
        </p:nvSpPr>
        <p:spPr>
          <a:xfrm>
            <a:off x="6654391" y="4173980"/>
            <a:ext cx="1673692" cy="609379"/>
          </a:xfrm>
          <a:prstGeom prst="rect">
            <a:avLst/>
          </a:prstGeom>
          <a:noFill/>
        </p:spPr>
        <p:txBody>
          <a:bodyPr wrap="square" lIns="137148" tIns="109719" rIns="137148" bIns="109719" rtlCol="0">
            <a:spAutoFit/>
          </a:bodyPr>
          <a:lstStyle/>
          <a:p>
            <a:pPr marL="0" marR="0" lvl="0" indent="0" algn="ctr" defTabSz="699531" rtl="0" eaLnBrk="1" fontAlgn="auto" latinLnBrk="0" hangingPunct="1">
              <a:lnSpc>
                <a:spcPct val="90000"/>
              </a:lnSpc>
              <a:spcBef>
                <a:spcPts val="0"/>
              </a:spcBef>
              <a:spcAft>
                <a:spcPts val="450"/>
              </a:spcAft>
              <a:buClrTx/>
              <a:buSzTx/>
              <a:buFontTx/>
              <a:buNone/>
              <a:tabLst/>
              <a:defRPr/>
            </a:pPr>
            <a:r>
              <a:rPr kumimoji="0" lang="en-US" sz="1400" b="0" i="0" u="none" strike="noStrike" kern="1200" cap="none" spc="0" normalizeH="0" baseline="0" noProof="0" dirty="0">
                <a:ln>
                  <a:noFill/>
                </a:ln>
                <a:solidFill>
                  <a:srgbClr val="797A7D"/>
                </a:solidFill>
                <a:effectLst/>
                <a:uLnTx/>
                <a:uFillTx/>
                <a:latin typeface="Segoe UI"/>
                <a:ea typeface="+mn-ea"/>
                <a:cs typeface="+mn-cs"/>
              </a:rPr>
              <a:t>URL with </a:t>
            </a:r>
            <a:r>
              <a:rPr kumimoji="0" lang="en-US" sz="1400" b="0" i="0" u="none" strike="noStrike" kern="1200" cap="none" spc="0" normalizeH="0" baseline="0" noProof="0" dirty="0" err="1">
                <a:ln>
                  <a:noFill/>
                </a:ln>
                <a:solidFill>
                  <a:srgbClr val="797A7D"/>
                </a:solidFill>
                <a:effectLst/>
                <a:uLnTx/>
                <a:uFillTx/>
                <a:latin typeface="Segoe UI"/>
                <a:ea typeface="+mn-ea"/>
                <a:cs typeface="+mn-cs"/>
              </a:rPr>
              <a:t>SiteID</a:t>
            </a:r>
            <a:r>
              <a:rPr kumimoji="0" lang="en-US" sz="1400" b="0" i="0" u="none" strike="noStrike" kern="1200" cap="none" spc="0" normalizeH="0" baseline="0" noProof="0" dirty="0">
                <a:ln>
                  <a:noFill/>
                </a:ln>
                <a:solidFill>
                  <a:srgbClr val="797A7D"/>
                </a:solidFill>
                <a:effectLst/>
                <a:uLnTx/>
                <a:uFillTx/>
                <a:latin typeface="Segoe UI"/>
                <a:ea typeface="+mn-ea"/>
                <a:cs typeface="+mn-cs"/>
              </a:rPr>
              <a:t> &amp; </a:t>
            </a:r>
            <a:r>
              <a:rPr kumimoji="0" lang="en-US" sz="1400" b="0" i="0" u="none" strike="noStrike" kern="1200" cap="none" spc="0" normalizeH="0" baseline="0" noProof="0" dirty="0" err="1">
                <a:ln>
                  <a:noFill/>
                </a:ln>
                <a:solidFill>
                  <a:srgbClr val="797A7D"/>
                </a:solidFill>
                <a:effectLst/>
                <a:uLnTx/>
                <a:uFillTx/>
                <a:latin typeface="Segoe UI"/>
                <a:ea typeface="+mn-ea"/>
                <a:cs typeface="+mn-cs"/>
              </a:rPr>
              <a:t>DocID</a:t>
            </a:r>
            <a:r>
              <a:rPr kumimoji="0" lang="en-US" sz="1400" b="0" i="0" u="none" strike="noStrike" kern="1200" cap="none" spc="0" normalizeH="0" baseline="0" noProof="0" dirty="0">
                <a:ln>
                  <a:noFill/>
                </a:ln>
                <a:solidFill>
                  <a:srgbClr val="797A7D"/>
                </a:solidFill>
                <a:effectLst/>
                <a:uLnTx/>
                <a:uFillTx/>
                <a:latin typeface="Segoe UI"/>
                <a:ea typeface="+mn-ea"/>
                <a:cs typeface="+mn-cs"/>
              </a:rPr>
              <a:t> to WOPI</a:t>
            </a:r>
          </a:p>
        </p:txBody>
      </p:sp>
      <p:sp>
        <p:nvSpPr>
          <p:cNvPr id="41" name="TextBox 22"/>
          <p:cNvSpPr txBox="1"/>
          <p:nvPr/>
        </p:nvSpPr>
        <p:spPr>
          <a:xfrm>
            <a:off x="6616521" y="5236388"/>
            <a:ext cx="1711562" cy="609379"/>
          </a:xfrm>
          <a:prstGeom prst="rect">
            <a:avLst/>
          </a:prstGeom>
          <a:noFill/>
        </p:spPr>
        <p:txBody>
          <a:bodyPr wrap="square" lIns="137148" tIns="109719" rIns="137148" bIns="109719" rtlCol="0">
            <a:spAutoFit/>
          </a:bodyPr>
          <a:lstStyle/>
          <a:p>
            <a:pPr marL="0" marR="0" lvl="0" indent="0" algn="ctr" defTabSz="699531" rtl="0" eaLnBrk="1" fontAlgn="auto" latinLnBrk="0" hangingPunct="1">
              <a:lnSpc>
                <a:spcPct val="90000"/>
              </a:lnSpc>
              <a:spcBef>
                <a:spcPts val="0"/>
              </a:spcBef>
              <a:spcAft>
                <a:spcPts val="450"/>
              </a:spcAft>
              <a:buClrTx/>
              <a:buSzTx/>
              <a:buFontTx/>
              <a:buNone/>
              <a:tabLst/>
              <a:defRPr/>
            </a:pPr>
            <a:r>
              <a:rPr kumimoji="0" lang="en-US" sz="1400" b="0" i="0" u="none" strike="noStrike" kern="1200" cap="none" spc="0" normalizeH="0" baseline="0" noProof="0" dirty="0">
                <a:ln>
                  <a:noFill/>
                </a:ln>
                <a:solidFill>
                  <a:srgbClr val="797A7D"/>
                </a:solidFill>
                <a:effectLst/>
                <a:uLnTx/>
                <a:uFillTx/>
                <a:latin typeface="Segoe UI"/>
                <a:ea typeface="+mn-ea"/>
                <a:cs typeface="+mn-cs"/>
              </a:rPr>
              <a:t>GuestAccess.aspx URL for WOPI</a:t>
            </a:r>
          </a:p>
        </p:txBody>
      </p:sp>
      <p:cxnSp>
        <p:nvCxnSpPr>
          <p:cNvPr id="42" name="Straight Arrow Connector 24"/>
          <p:cNvCxnSpPr>
            <a:stCxn id="35" idx="3"/>
          </p:cNvCxnSpPr>
          <p:nvPr/>
        </p:nvCxnSpPr>
        <p:spPr>
          <a:xfrm flipV="1">
            <a:off x="5897595" y="3034074"/>
            <a:ext cx="467537" cy="719489"/>
          </a:xfrm>
          <a:prstGeom prst="straightConnector1">
            <a:avLst/>
          </a:prstGeom>
          <a:ln w="38100" cap="rnd" cmpd="sng">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1886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1107996"/>
          </a:xfrm>
        </p:spPr>
        <p:txBody>
          <a:bodyPr/>
          <a:lstStyle/>
          <a:p>
            <a:r>
              <a:rPr lang="zh-TW" altLang="en-US" dirty="0" smtClean="0"/>
              <a:t>允許在文件庫中設定 </a:t>
            </a:r>
            <a:r>
              <a:rPr lang="en-US" altLang="zh-TW" dirty="0" smtClean="0"/>
              <a:t>ODF </a:t>
            </a:r>
            <a:r>
              <a:rPr lang="zh-TW" altLang="en-US" dirty="0" smtClean="0"/>
              <a:t>檔案樣版</a:t>
            </a:r>
            <a:endParaRPr lang="en-US" altLang="zh-TW" dirty="0" smtClean="0"/>
          </a:p>
          <a:p>
            <a:r>
              <a:rPr lang="zh-TW" altLang="en-US" dirty="0" smtClean="0"/>
              <a:t>新增與儲存 </a:t>
            </a:r>
            <a:r>
              <a:rPr lang="en-US" altLang="zh-TW" dirty="0" smtClean="0"/>
              <a:t>ODF </a:t>
            </a:r>
            <a:r>
              <a:rPr lang="zh-TW" altLang="en-US" dirty="0" smtClean="0"/>
              <a:t>檔案</a:t>
            </a:r>
            <a:endParaRPr lang="en-US" dirty="0"/>
          </a:p>
        </p:txBody>
      </p:sp>
      <p:sp>
        <p:nvSpPr>
          <p:cNvPr id="3" name="標題 2"/>
          <p:cNvSpPr>
            <a:spLocks noGrp="1"/>
          </p:cNvSpPr>
          <p:nvPr>
            <p:ph type="title"/>
          </p:nvPr>
        </p:nvSpPr>
        <p:spPr/>
        <p:txBody>
          <a:bodyPr/>
          <a:lstStyle/>
          <a:p>
            <a:r>
              <a:rPr lang="zh-TW" altLang="en-US" b="1" dirty="0" smtClean="0"/>
              <a:t>支援 </a:t>
            </a:r>
            <a:r>
              <a:rPr lang="en-US" altLang="zh-TW" b="1" dirty="0" smtClean="0"/>
              <a:t>ODF</a:t>
            </a:r>
            <a:r>
              <a:rPr lang="zh-TW" altLang="en-US" b="1" dirty="0" smtClean="0"/>
              <a:t> 文件樣版</a:t>
            </a:r>
            <a:endParaRPr lang="en-US" b="1" dirty="0"/>
          </a:p>
        </p:txBody>
      </p:sp>
      <p:sp>
        <p:nvSpPr>
          <p:cNvPr id="4" name="Parallelogram 4"/>
          <p:cNvSpPr/>
          <p:nvPr/>
        </p:nvSpPr>
        <p:spPr bwMode="auto">
          <a:xfrm>
            <a:off x="5120442" y="1998222"/>
            <a:ext cx="5543079" cy="4451368"/>
          </a:xfrm>
          <a:prstGeom prst="parallelogram">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marL="0" marR="0" lvl="0" indent="0" algn="ctr" defTabSz="699273"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5" name="Picture 3"/>
          <p:cNvPicPr>
            <a:picLocks noChangeAspect="1"/>
          </p:cNvPicPr>
          <p:nvPr/>
        </p:nvPicPr>
        <p:blipFill>
          <a:blip r:embed="rId3"/>
          <a:stretch>
            <a:fillRect/>
          </a:stretch>
        </p:blipFill>
        <p:spPr>
          <a:xfrm>
            <a:off x="6891941" y="3415823"/>
            <a:ext cx="1657353" cy="1731647"/>
          </a:xfrm>
          <a:prstGeom prst="rect">
            <a:avLst/>
          </a:prstGeom>
        </p:spPr>
      </p:pic>
      <p:pic>
        <p:nvPicPr>
          <p:cNvPr id="6" name="Picture 2"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11" y="2706786"/>
            <a:ext cx="4750280" cy="335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5824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259382" y="2412382"/>
            <a:ext cx="8672816" cy="4460660"/>
          </a:xfrm>
          <a:prstGeom prst="rect">
            <a:avLst/>
          </a:prstGeom>
        </p:spPr>
      </p:pic>
      <p:sp>
        <p:nvSpPr>
          <p:cNvPr id="2" name="文字版面配置區 1"/>
          <p:cNvSpPr>
            <a:spLocks noGrp="1"/>
          </p:cNvSpPr>
          <p:nvPr>
            <p:ph type="body" sz="quarter" idx="10"/>
          </p:nvPr>
        </p:nvSpPr>
        <p:spPr>
          <a:xfrm>
            <a:off x="274638" y="1212850"/>
            <a:ext cx="8777288" cy="1107996"/>
          </a:xfrm>
        </p:spPr>
        <p:txBody>
          <a:bodyPr/>
          <a:lstStyle/>
          <a:p>
            <a:r>
              <a:rPr lang="zh-TW" altLang="en-US" dirty="0" smtClean="0"/>
              <a:t>文件刪除原則中心</a:t>
            </a:r>
            <a:endParaRPr lang="en-US" altLang="zh-TW" dirty="0" smtClean="0"/>
          </a:p>
          <a:p>
            <a:r>
              <a:rPr lang="zh-TW" altLang="en-US" dirty="0" smtClean="0"/>
              <a:t>就地保留原</a:t>
            </a:r>
            <a:r>
              <a:rPr lang="zh-TW" altLang="en-US" dirty="0"/>
              <a:t>則</a:t>
            </a:r>
            <a:r>
              <a:rPr lang="zh-TW" altLang="en-US" dirty="0" smtClean="0"/>
              <a:t>中心</a:t>
            </a:r>
            <a:endParaRPr lang="en-US" altLang="zh-TW" dirty="0" smtClean="0"/>
          </a:p>
        </p:txBody>
      </p:sp>
      <p:sp>
        <p:nvSpPr>
          <p:cNvPr id="3" name="標題 2"/>
          <p:cNvSpPr>
            <a:spLocks noGrp="1"/>
          </p:cNvSpPr>
          <p:nvPr>
            <p:ph type="title"/>
          </p:nvPr>
        </p:nvSpPr>
        <p:spPr/>
        <p:txBody>
          <a:bodyPr/>
          <a:lstStyle/>
          <a:p>
            <a:r>
              <a:rPr lang="zh-TW" altLang="en-US" b="1" dirty="0" smtClean="0"/>
              <a:t>規範</a:t>
            </a:r>
            <a:endParaRPr lang="en-US" b="1" dirty="0"/>
          </a:p>
        </p:txBody>
      </p:sp>
      <p:pic>
        <p:nvPicPr>
          <p:cNvPr id="14" name="圖片 13"/>
          <p:cNvPicPr>
            <a:picLocks noChangeAspect="1"/>
          </p:cNvPicPr>
          <p:nvPr/>
        </p:nvPicPr>
        <p:blipFill>
          <a:blip r:embed="rId4"/>
          <a:stretch>
            <a:fillRect/>
          </a:stretch>
        </p:blipFill>
        <p:spPr>
          <a:xfrm>
            <a:off x="319919" y="2417142"/>
            <a:ext cx="8735850" cy="4493080"/>
          </a:xfrm>
          <a:prstGeom prst="rect">
            <a:avLst/>
          </a:prstGeom>
        </p:spPr>
      </p:pic>
    </p:spTree>
    <p:extLst>
      <p:ext uri="{BB962C8B-B14F-4D97-AF65-F5344CB8AC3E}">
        <p14:creationId xmlns:p14="http://schemas.microsoft.com/office/powerpoint/2010/main" val="2806294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5373779"/>
          </a:xfrm>
        </p:spPr>
        <p:txBody>
          <a:bodyPr/>
          <a:lstStyle/>
          <a:p>
            <a:r>
              <a:rPr lang="zh-TW" altLang="en-US" dirty="0" smtClean="0"/>
              <a:t>強化 </a:t>
            </a:r>
            <a:r>
              <a:rPr lang="en-US" altLang="zh-TW" dirty="0" smtClean="0"/>
              <a:t>Sharing </a:t>
            </a:r>
            <a:r>
              <a:rPr lang="zh-TW" altLang="en-US" dirty="0" smtClean="0"/>
              <a:t>功能</a:t>
            </a:r>
            <a:endParaRPr lang="en-US" altLang="zh-TW" dirty="0" smtClean="0"/>
          </a:p>
          <a:p>
            <a:r>
              <a:rPr lang="zh-TW" altLang="en-US" dirty="0" smtClean="0"/>
              <a:t>圖像與影音預覽</a:t>
            </a:r>
            <a:endParaRPr lang="en-US" altLang="zh-TW" dirty="0" smtClean="0"/>
          </a:p>
          <a:p>
            <a:r>
              <a:rPr lang="en-US" altLang="zh-TW" dirty="0" smtClean="0"/>
              <a:t>WOPI</a:t>
            </a:r>
            <a:r>
              <a:rPr lang="zh-TW" altLang="en-US" dirty="0" smtClean="0"/>
              <a:t> 支援 </a:t>
            </a:r>
            <a:r>
              <a:rPr lang="en-US" altLang="zh-TW" dirty="0" smtClean="0"/>
              <a:t>(</a:t>
            </a:r>
            <a:r>
              <a:rPr lang="zh-TW" altLang="en-US" dirty="0" smtClean="0"/>
              <a:t>改檔名</a:t>
            </a:r>
            <a:r>
              <a:rPr lang="en-US" altLang="zh-TW" dirty="0" smtClean="0"/>
              <a:t>, </a:t>
            </a:r>
            <a:r>
              <a:rPr lang="zh-TW" altLang="en-US" dirty="0" smtClean="0"/>
              <a:t>刪除檔案</a:t>
            </a:r>
            <a:r>
              <a:rPr lang="en-US" altLang="zh-TW" dirty="0" smtClean="0"/>
              <a:t>)</a:t>
            </a:r>
          </a:p>
          <a:p>
            <a:r>
              <a:rPr lang="zh-TW" altLang="en-US" dirty="0" smtClean="0"/>
              <a:t>網頁追蹤 </a:t>
            </a:r>
            <a:r>
              <a:rPr lang="en-US" altLang="zh-TW" dirty="0" smtClean="0"/>
              <a:t>(Site Pinning)</a:t>
            </a:r>
          </a:p>
          <a:p>
            <a:r>
              <a:rPr lang="zh-TW" altLang="en-US" dirty="0" smtClean="0"/>
              <a:t>網頁目錄檢視 </a:t>
            </a:r>
            <a:r>
              <a:rPr lang="en-US" altLang="zh-TW" dirty="0" smtClean="0"/>
              <a:t>(Site Folder)</a:t>
            </a:r>
          </a:p>
          <a:p>
            <a:r>
              <a:rPr lang="zh-TW" altLang="en-US" dirty="0" smtClean="0"/>
              <a:t>文件庫無障礙支援 </a:t>
            </a:r>
            <a:r>
              <a:rPr lang="en-US" altLang="zh-TW" dirty="0" smtClean="0"/>
              <a:t>(</a:t>
            </a:r>
            <a:r>
              <a:rPr lang="zh-TW" altLang="en-US" dirty="0" smtClean="0"/>
              <a:t>文件庫導盲磚</a:t>
            </a:r>
            <a:r>
              <a:rPr lang="en-US" altLang="zh-TW" dirty="0" smtClean="0"/>
              <a:t>)</a:t>
            </a:r>
          </a:p>
          <a:p>
            <a:r>
              <a:rPr lang="en-US" altLang="zh-TW" dirty="0" err="1" smtClean="0"/>
              <a:t>ReFS</a:t>
            </a:r>
            <a:r>
              <a:rPr lang="en-US" altLang="zh-TW" dirty="0" smtClean="0"/>
              <a:t> </a:t>
            </a:r>
            <a:r>
              <a:rPr lang="zh-TW" altLang="en-US" dirty="0" smtClean="0"/>
              <a:t>支援</a:t>
            </a:r>
            <a:endParaRPr lang="en-US" altLang="zh-TW" dirty="0" smtClean="0"/>
          </a:p>
          <a:p>
            <a:endParaRPr lang="en-US" altLang="zh-TW" dirty="0" smtClean="0"/>
          </a:p>
          <a:p>
            <a:endParaRPr lang="en-US" dirty="0"/>
          </a:p>
        </p:txBody>
      </p:sp>
      <p:sp>
        <p:nvSpPr>
          <p:cNvPr id="3" name="標題 2"/>
          <p:cNvSpPr>
            <a:spLocks noGrp="1"/>
          </p:cNvSpPr>
          <p:nvPr>
            <p:ph type="title"/>
          </p:nvPr>
        </p:nvSpPr>
        <p:spPr/>
        <p:txBody>
          <a:bodyPr/>
          <a:lstStyle/>
          <a:p>
            <a:r>
              <a:rPr lang="zh-TW" altLang="en-US" b="1" dirty="0" smtClean="0"/>
              <a:t>其他新功能</a:t>
            </a:r>
            <a:endParaRPr lang="en-US" b="1" dirty="0"/>
          </a:p>
        </p:txBody>
      </p:sp>
    </p:spTree>
    <p:extLst>
      <p:ext uri="{BB962C8B-B14F-4D97-AF65-F5344CB8AC3E}">
        <p14:creationId xmlns:p14="http://schemas.microsoft.com/office/powerpoint/2010/main" val="153924748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777288" cy="2511457"/>
          </a:xfrm>
        </p:spPr>
        <p:txBody>
          <a:bodyPr/>
          <a:lstStyle/>
          <a:p>
            <a:pPr marL="571500" indent="-571500">
              <a:buFont typeface="Arial" panose="020B0604020202020204" pitchFamily="34" charset="0"/>
              <a:buChar char="•"/>
            </a:pPr>
            <a:r>
              <a:rPr lang="en-US" dirty="0" smtClean="0"/>
              <a:t>Standalone</a:t>
            </a:r>
            <a:r>
              <a:rPr lang="zh-TW" altLang="en-US" dirty="0" smtClean="0"/>
              <a:t> 安裝模式</a:t>
            </a:r>
            <a:endParaRPr lang="en-US" dirty="0" smtClean="0"/>
          </a:p>
          <a:p>
            <a:pPr marL="571500" indent="-571500">
              <a:buFont typeface="Arial" panose="020B0604020202020204" pitchFamily="34" charset="0"/>
              <a:buChar char="•"/>
            </a:pPr>
            <a:r>
              <a:rPr lang="en-US" dirty="0" err="1"/>
              <a:t>ForeFront</a:t>
            </a:r>
            <a:r>
              <a:rPr lang="en-US" dirty="0"/>
              <a:t> Identity Manager client (FIM</a:t>
            </a:r>
            <a:r>
              <a:rPr lang="en-US" dirty="0" smtClean="0"/>
              <a:t>)</a:t>
            </a:r>
          </a:p>
          <a:p>
            <a:pPr marL="571500" indent="-571500">
              <a:buFont typeface="Arial" panose="020B0604020202020204" pitchFamily="34" charset="0"/>
              <a:buChar char="•"/>
            </a:pPr>
            <a:r>
              <a:rPr lang="en-US" dirty="0" smtClean="0"/>
              <a:t>Tags </a:t>
            </a:r>
            <a:r>
              <a:rPr lang="en-US" dirty="0"/>
              <a:t>and </a:t>
            </a:r>
            <a:r>
              <a:rPr lang="en-US" dirty="0" smtClean="0"/>
              <a:t>Notes</a:t>
            </a:r>
          </a:p>
          <a:p>
            <a:pPr marL="571500" indent="-571500">
              <a:buFont typeface="Arial" panose="020B0604020202020204" pitchFamily="34" charset="0"/>
              <a:buChar char="•"/>
            </a:pPr>
            <a:r>
              <a:rPr lang="en-US" altLang="zh-TW" dirty="0"/>
              <a:t>Excel Services </a:t>
            </a:r>
            <a:r>
              <a:rPr lang="zh-TW" altLang="en-US" dirty="0" smtClean="0"/>
              <a:t>設</a:t>
            </a:r>
            <a:r>
              <a:rPr lang="zh-TW" altLang="en-US" dirty="0"/>
              <a:t>定</a:t>
            </a:r>
            <a:r>
              <a:rPr lang="zh-TW" altLang="en-US" dirty="0" smtClean="0"/>
              <a:t>功能</a:t>
            </a:r>
            <a:endParaRPr lang="en-US" altLang="zh-TW" dirty="0" smtClean="0"/>
          </a:p>
          <a:p>
            <a:pPr marL="1085781" lvl="4" indent="-571500">
              <a:buFont typeface="Arial" panose="020B0604020202020204" pitchFamily="34" charset="0"/>
              <a:buChar char="•"/>
            </a:pPr>
            <a:r>
              <a:rPr lang="en-US" dirty="0"/>
              <a:t>Trusted data providers</a:t>
            </a:r>
          </a:p>
          <a:p>
            <a:pPr marL="1085781" lvl="4" indent="-571500">
              <a:buFont typeface="Arial" panose="020B0604020202020204" pitchFamily="34" charset="0"/>
              <a:buChar char="•"/>
            </a:pPr>
            <a:r>
              <a:rPr lang="en-US" dirty="0"/>
              <a:t>Trusted file locations</a:t>
            </a:r>
          </a:p>
          <a:p>
            <a:pPr marL="1085781" lvl="4" indent="-571500">
              <a:buFont typeface="Arial" panose="020B0604020202020204" pitchFamily="34" charset="0"/>
              <a:buChar char="•"/>
            </a:pPr>
            <a:r>
              <a:rPr lang="en-US" dirty="0"/>
              <a:t>Trusted data connection libraries</a:t>
            </a:r>
          </a:p>
          <a:p>
            <a:pPr marL="1085781" lvl="4" indent="-571500">
              <a:buFont typeface="Arial" panose="020B0604020202020204" pitchFamily="34" charset="0"/>
              <a:buChar char="•"/>
            </a:pPr>
            <a:r>
              <a:rPr lang="en-US" dirty="0"/>
              <a:t>Unattended service account</a:t>
            </a:r>
          </a:p>
          <a:p>
            <a:pPr marL="1085781" lvl="4" indent="-571500">
              <a:buFont typeface="Arial" panose="020B0604020202020204" pitchFamily="34" charset="0"/>
              <a:buChar char="•"/>
            </a:pPr>
            <a:r>
              <a:rPr lang="en-US" dirty="0"/>
              <a:t>Excel Services Windows PowerShell </a:t>
            </a:r>
            <a:r>
              <a:rPr lang="en-US" dirty="0" smtClean="0"/>
              <a:t>cmdlets</a:t>
            </a:r>
          </a:p>
          <a:p>
            <a:pPr marL="571500" indent="-571500">
              <a:buFont typeface="Arial" panose="020B0604020202020204" pitchFamily="34" charset="0"/>
              <a:buChar char="•"/>
            </a:pPr>
            <a:r>
              <a:rPr lang="en-US" altLang="zh-TW" dirty="0" smtClean="0"/>
              <a:t>BI</a:t>
            </a:r>
            <a:r>
              <a:rPr lang="zh-TW" altLang="en-US" dirty="0" smtClean="0"/>
              <a:t> 功能 </a:t>
            </a:r>
            <a:r>
              <a:rPr lang="en-US" altLang="zh-TW" dirty="0" smtClean="0"/>
              <a:t>(</a:t>
            </a:r>
            <a:r>
              <a:rPr lang="en-US" dirty="0"/>
              <a:t>Power Pivot and Power View add-ins for SharePoint </a:t>
            </a:r>
            <a:r>
              <a:rPr lang="en-US" dirty="0" smtClean="0"/>
              <a:t>2013</a:t>
            </a:r>
            <a:r>
              <a:rPr lang="zh-TW" altLang="en-US" dirty="0" smtClean="0"/>
              <a:t> 現階段</a:t>
            </a:r>
            <a:r>
              <a:rPr lang="zh-TW" altLang="en-US" dirty="0"/>
              <a:t>不相容</a:t>
            </a:r>
            <a:r>
              <a:rPr lang="en-US" altLang="zh-TW" dirty="0" smtClean="0"/>
              <a:t>)</a:t>
            </a:r>
          </a:p>
          <a:p>
            <a:pPr marL="571500" indent="-571500">
              <a:buFont typeface="Arial" panose="020B0604020202020204" pitchFamily="34" charset="0"/>
              <a:buChar char="•"/>
            </a:pPr>
            <a:r>
              <a:rPr lang="en-US" altLang="zh-TW" dirty="0" err="1" smtClean="0"/>
              <a:t>Stsadm</a:t>
            </a:r>
            <a:endParaRPr lang="en-US" altLang="zh-TW" dirty="0"/>
          </a:p>
          <a:p>
            <a:pPr marL="0" lvl="4">
              <a:buSzPct val="80000"/>
              <a:tabLst/>
            </a:pPr>
            <a:r>
              <a:rPr lang="zh-TW" altLang="en-US" dirty="0" smtClean="0"/>
              <a:t>註</a:t>
            </a:r>
            <a:r>
              <a:rPr lang="en-US" altLang="zh-TW" dirty="0" smtClean="0"/>
              <a:t>:</a:t>
            </a:r>
            <a:r>
              <a:rPr lang="zh-TW" altLang="en-US" smtClean="0"/>
              <a:t> 詳細</a:t>
            </a:r>
            <a:r>
              <a:rPr lang="zh-TW" altLang="en-US" dirty="0"/>
              <a:t>請參考</a:t>
            </a:r>
            <a:r>
              <a:rPr lang="en-US" altLang="zh-TW" dirty="0"/>
              <a:t>:</a:t>
            </a:r>
            <a:r>
              <a:rPr lang="zh-TW" altLang="en-US" dirty="0"/>
              <a:t> </a:t>
            </a:r>
            <a:r>
              <a:rPr lang="en-US" dirty="0"/>
              <a:t>https://technet.microsoft.com/en-us/library/mt346112(v=office.16).aspx</a:t>
            </a:r>
            <a:r>
              <a:rPr lang="zh-TW" altLang="en-US" dirty="0"/>
              <a:t> </a:t>
            </a:r>
            <a:endParaRPr lang="en-US" altLang="zh-TW" dirty="0"/>
          </a:p>
          <a:p>
            <a:pPr marL="571500" indent="-571500">
              <a:buFont typeface="Arial" panose="020B0604020202020204" pitchFamily="34" charset="0"/>
              <a:buChar char="•"/>
            </a:pPr>
            <a:endParaRPr lang="zh-TW" altLang="en-US" dirty="0"/>
          </a:p>
        </p:txBody>
      </p:sp>
      <p:sp>
        <p:nvSpPr>
          <p:cNvPr id="3" name="Title 2"/>
          <p:cNvSpPr>
            <a:spLocks noGrp="1"/>
          </p:cNvSpPr>
          <p:nvPr>
            <p:ph type="title"/>
          </p:nvPr>
        </p:nvSpPr>
        <p:spPr/>
        <p:txBody>
          <a:bodyPr/>
          <a:lstStyle/>
          <a:p>
            <a:r>
              <a:rPr lang="zh-TW" altLang="en-US" b="1" dirty="0" smtClean="0"/>
              <a:t>現階段 </a:t>
            </a:r>
            <a:r>
              <a:rPr lang="en-US" altLang="zh-TW" b="1" dirty="0" smtClean="0"/>
              <a:t>Preview</a:t>
            </a:r>
            <a:r>
              <a:rPr lang="zh-TW" altLang="en-US" b="1" dirty="0" smtClean="0"/>
              <a:t> 的過時功能</a:t>
            </a:r>
            <a:endParaRPr lang="zh-TW" altLang="en-US" b="1" dirty="0"/>
          </a:p>
        </p:txBody>
      </p:sp>
    </p:spTree>
    <p:extLst>
      <p:ext uri="{BB962C8B-B14F-4D97-AF65-F5344CB8AC3E}">
        <p14:creationId xmlns:p14="http://schemas.microsoft.com/office/powerpoint/2010/main" val="8837619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74638" y="1212850"/>
            <a:ext cx="8777288" cy="1902059"/>
          </a:xfrm>
        </p:spPr>
        <p:txBody>
          <a:bodyPr/>
          <a:lstStyle/>
          <a:p>
            <a:r>
              <a:rPr lang="zh-TW" altLang="en-US" dirty="0" smtClean="0"/>
              <a:t>安裝</a:t>
            </a:r>
            <a:endParaRPr lang="en-US" altLang="zh-TW" dirty="0" smtClean="0"/>
          </a:p>
          <a:p>
            <a:r>
              <a:rPr lang="zh-TW" altLang="en-US" dirty="0" smtClean="0"/>
              <a:t>部署</a:t>
            </a:r>
            <a:endParaRPr lang="en-US" altLang="zh-TW" dirty="0" smtClean="0"/>
          </a:p>
          <a:p>
            <a:r>
              <a:rPr lang="zh-TW" altLang="en-US" dirty="0"/>
              <a:t>升級</a:t>
            </a:r>
            <a:endParaRPr lang="en-US" dirty="0"/>
          </a:p>
        </p:txBody>
      </p:sp>
      <p:sp>
        <p:nvSpPr>
          <p:cNvPr id="3" name="標題 2"/>
          <p:cNvSpPr>
            <a:spLocks noGrp="1"/>
          </p:cNvSpPr>
          <p:nvPr>
            <p:ph type="title"/>
          </p:nvPr>
        </p:nvSpPr>
        <p:spPr/>
        <p:txBody>
          <a:bodyPr/>
          <a:lstStyle/>
          <a:p>
            <a:r>
              <a:rPr lang="zh-TW" altLang="en-US" b="1" dirty="0"/>
              <a:t>安裝部署與</a:t>
            </a:r>
            <a:r>
              <a:rPr lang="zh-TW" altLang="en-US" b="1" dirty="0" smtClean="0"/>
              <a:t>升級</a:t>
            </a:r>
            <a:endParaRPr lang="en-US" b="1" dirty="0"/>
          </a:p>
        </p:txBody>
      </p:sp>
    </p:spTree>
    <p:extLst>
      <p:ext uri="{BB962C8B-B14F-4D97-AF65-F5344CB8AC3E}">
        <p14:creationId xmlns:p14="http://schemas.microsoft.com/office/powerpoint/2010/main" val="36738135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86062" y="0"/>
            <a:ext cx="8240502" cy="6994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4" tIns="34984" rIns="34984" bIns="34984" numCol="1" spcCol="0" rtlCol="0" fromWordArt="0" anchor="ctr" anchorCtr="0" forceAA="0" compatLnSpc="1">
            <a:prstTxWarp prst="textNoShape">
              <a:avLst/>
            </a:prstTxWarp>
            <a:noAutofit/>
          </a:bodyPr>
          <a:lstStyle/>
          <a:p>
            <a:pPr marL="0" marR="0" lvl="0" indent="0" algn="ctr" defTabSz="699469"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9"/>
          <p:cNvSpPr/>
          <p:nvPr/>
        </p:nvSpPr>
        <p:spPr bwMode="auto">
          <a:xfrm>
            <a:off x="-5277" y="-1"/>
            <a:ext cx="2457521" cy="6994525"/>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53756 h 1153756"/>
              <a:gd name="connsiteX1" fmla="*/ 2270333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8905 w 1013774"/>
              <a:gd name="connsiteY0" fmla="*/ 1164731 h 1164731"/>
              <a:gd name="connsiteX1" fmla="*/ 54 w 1013774"/>
              <a:gd name="connsiteY1" fmla="*/ 0 h 1164731"/>
              <a:gd name="connsiteX2" fmla="*/ 1013774 w 1013774"/>
              <a:gd name="connsiteY2" fmla="*/ 0 h 1164731"/>
              <a:gd name="connsiteX3" fmla="*/ 725335 w 1013774"/>
              <a:gd name="connsiteY3" fmla="*/ 1153756 h 1164731"/>
              <a:gd name="connsiteX4" fmla="*/ 8905 w 1013774"/>
              <a:gd name="connsiteY4" fmla="*/ 1164731 h 1164731"/>
              <a:gd name="connsiteX0" fmla="*/ 0 w 1004869"/>
              <a:gd name="connsiteY0" fmla="*/ 1164731 h 1164731"/>
              <a:gd name="connsiteX1" fmla="*/ 567469 w 1004869"/>
              <a:gd name="connsiteY1" fmla="*/ 149059 h 1164731"/>
              <a:gd name="connsiteX2" fmla="*/ 1004869 w 1004869"/>
              <a:gd name="connsiteY2" fmla="*/ 0 h 1164731"/>
              <a:gd name="connsiteX3" fmla="*/ 716430 w 1004869"/>
              <a:gd name="connsiteY3" fmla="*/ 1153756 h 1164731"/>
              <a:gd name="connsiteX4" fmla="*/ 0 w 1004869"/>
              <a:gd name="connsiteY4" fmla="*/ 1164731 h 1164731"/>
              <a:gd name="connsiteX0" fmla="*/ 0 w 1004869"/>
              <a:gd name="connsiteY0" fmla="*/ 1164731 h 1164731"/>
              <a:gd name="connsiteX1" fmla="*/ 237110 w 1004869"/>
              <a:gd name="connsiteY1" fmla="*/ 4587 h 1164731"/>
              <a:gd name="connsiteX2" fmla="*/ 1004869 w 1004869"/>
              <a:gd name="connsiteY2" fmla="*/ 0 h 1164731"/>
              <a:gd name="connsiteX3" fmla="*/ 716430 w 1004869"/>
              <a:gd name="connsiteY3" fmla="*/ 1153756 h 1164731"/>
              <a:gd name="connsiteX4" fmla="*/ 0 w 1004869"/>
              <a:gd name="connsiteY4" fmla="*/ 1164731 h 1164731"/>
              <a:gd name="connsiteX0" fmla="*/ 204175 w 767762"/>
              <a:gd name="connsiteY0" fmla="*/ 1107401 h 1153756"/>
              <a:gd name="connsiteX1" fmla="*/ 3 w 767762"/>
              <a:gd name="connsiteY1" fmla="*/ 4587 h 1153756"/>
              <a:gd name="connsiteX2" fmla="*/ 767762 w 767762"/>
              <a:gd name="connsiteY2" fmla="*/ 0 h 1153756"/>
              <a:gd name="connsiteX3" fmla="*/ 479323 w 767762"/>
              <a:gd name="connsiteY3" fmla="*/ 1153756 h 1153756"/>
              <a:gd name="connsiteX4" fmla="*/ 204175 w 767762"/>
              <a:gd name="connsiteY4" fmla="*/ 1107401 h 1153756"/>
              <a:gd name="connsiteX0" fmla="*/ 4122 w 767853"/>
              <a:gd name="connsiteY0" fmla="*/ 1160145 h 1160145"/>
              <a:gd name="connsiteX1" fmla="*/ 94 w 767853"/>
              <a:gd name="connsiteY1" fmla="*/ 4587 h 1160145"/>
              <a:gd name="connsiteX2" fmla="*/ 767853 w 767853"/>
              <a:gd name="connsiteY2" fmla="*/ 0 h 1160145"/>
              <a:gd name="connsiteX3" fmla="*/ 479414 w 767853"/>
              <a:gd name="connsiteY3" fmla="*/ 1153756 h 1160145"/>
              <a:gd name="connsiteX4" fmla="*/ 4122 w 767853"/>
              <a:gd name="connsiteY4" fmla="*/ 1160145 h 1160145"/>
              <a:gd name="connsiteX0" fmla="*/ 4122 w 767853"/>
              <a:gd name="connsiteY0" fmla="*/ 1160145 h 1160145"/>
              <a:gd name="connsiteX1" fmla="*/ 94 w 767853"/>
              <a:gd name="connsiteY1" fmla="*/ 4587 h 1160145"/>
              <a:gd name="connsiteX2" fmla="*/ 767853 w 767853"/>
              <a:gd name="connsiteY2" fmla="*/ 0 h 1160145"/>
              <a:gd name="connsiteX3" fmla="*/ 484237 w 767853"/>
              <a:gd name="connsiteY3" fmla="*/ 1158342 h 1160145"/>
              <a:gd name="connsiteX4" fmla="*/ 4122 w 767853"/>
              <a:gd name="connsiteY4" fmla="*/ 1160145 h 1160145"/>
              <a:gd name="connsiteX0" fmla="*/ 4122 w 767853"/>
              <a:gd name="connsiteY0" fmla="*/ 1160145 h 1160635"/>
              <a:gd name="connsiteX1" fmla="*/ 94 w 767853"/>
              <a:gd name="connsiteY1" fmla="*/ 4587 h 1160635"/>
              <a:gd name="connsiteX2" fmla="*/ 767853 w 767853"/>
              <a:gd name="connsiteY2" fmla="*/ 0 h 1160635"/>
              <a:gd name="connsiteX3" fmla="*/ 486648 w 767853"/>
              <a:gd name="connsiteY3" fmla="*/ 1160635 h 1160635"/>
              <a:gd name="connsiteX4" fmla="*/ 4122 w 767853"/>
              <a:gd name="connsiteY4" fmla="*/ 1160145 h 1160635"/>
              <a:gd name="connsiteX0" fmla="*/ 223466 w 767762"/>
              <a:gd name="connsiteY0" fmla="*/ 1084469 h 1160635"/>
              <a:gd name="connsiteX1" fmla="*/ 3 w 767762"/>
              <a:gd name="connsiteY1" fmla="*/ 4587 h 1160635"/>
              <a:gd name="connsiteX2" fmla="*/ 767762 w 767762"/>
              <a:gd name="connsiteY2" fmla="*/ 0 h 1160635"/>
              <a:gd name="connsiteX3" fmla="*/ 486557 w 767762"/>
              <a:gd name="connsiteY3" fmla="*/ 1160635 h 1160635"/>
              <a:gd name="connsiteX4" fmla="*/ 223466 w 767762"/>
              <a:gd name="connsiteY4" fmla="*/ 1084469 h 1160635"/>
              <a:gd name="connsiteX0" fmla="*/ 237934 w 767762"/>
              <a:gd name="connsiteY0" fmla="*/ 1167025 h 1167025"/>
              <a:gd name="connsiteX1" fmla="*/ 3 w 767762"/>
              <a:gd name="connsiteY1" fmla="*/ 4587 h 1167025"/>
              <a:gd name="connsiteX2" fmla="*/ 767762 w 767762"/>
              <a:gd name="connsiteY2" fmla="*/ 0 h 1167025"/>
              <a:gd name="connsiteX3" fmla="*/ 486557 w 767762"/>
              <a:gd name="connsiteY3" fmla="*/ 1160635 h 1167025"/>
              <a:gd name="connsiteX4" fmla="*/ 237934 w 767762"/>
              <a:gd name="connsiteY4" fmla="*/ 1167025 h 1167025"/>
              <a:gd name="connsiteX0" fmla="*/ 0 w 529828"/>
              <a:gd name="connsiteY0" fmla="*/ 1167025 h 1167025"/>
              <a:gd name="connsiteX1" fmla="*/ 176826 w 529828"/>
              <a:gd name="connsiteY1" fmla="*/ 144473 h 1167025"/>
              <a:gd name="connsiteX2" fmla="*/ 529828 w 529828"/>
              <a:gd name="connsiteY2" fmla="*/ 0 h 1167025"/>
              <a:gd name="connsiteX3" fmla="*/ 248623 w 529828"/>
              <a:gd name="connsiteY3" fmla="*/ 1160635 h 1167025"/>
              <a:gd name="connsiteX4" fmla="*/ 0 w 529828"/>
              <a:gd name="connsiteY4" fmla="*/ 1167025 h 1167025"/>
              <a:gd name="connsiteX0" fmla="*/ 1767 w 531595"/>
              <a:gd name="connsiteY0" fmla="*/ 1167025 h 1167025"/>
              <a:gd name="connsiteX1" fmla="*/ 151 w 531595"/>
              <a:gd name="connsiteY1" fmla="*/ 6880 h 1167025"/>
              <a:gd name="connsiteX2" fmla="*/ 531595 w 531595"/>
              <a:gd name="connsiteY2" fmla="*/ 0 h 1167025"/>
              <a:gd name="connsiteX3" fmla="*/ 250390 w 531595"/>
              <a:gd name="connsiteY3" fmla="*/ 1160635 h 1167025"/>
              <a:gd name="connsiteX4" fmla="*/ 1767 w 531595"/>
              <a:gd name="connsiteY4" fmla="*/ 1167025 h 1167025"/>
              <a:gd name="connsiteX0" fmla="*/ 1767 w 531595"/>
              <a:gd name="connsiteY0" fmla="*/ 1160145 h 1160145"/>
              <a:gd name="connsiteX1" fmla="*/ 151 w 531595"/>
              <a:gd name="connsiteY1" fmla="*/ 0 h 1160145"/>
              <a:gd name="connsiteX2" fmla="*/ 531595 w 531595"/>
              <a:gd name="connsiteY2" fmla="*/ 0 h 1160145"/>
              <a:gd name="connsiteX3" fmla="*/ 250390 w 531595"/>
              <a:gd name="connsiteY3" fmla="*/ 1153755 h 1160145"/>
              <a:gd name="connsiteX4" fmla="*/ 1767 w 531595"/>
              <a:gd name="connsiteY4" fmla="*/ 1160145 h 1160145"/>
              <a:gd name="connsiteX0" fmla="*/ 61911 w 531454"/>
              <a:gd name="connsiteY0" fmla="*/ 969808 h 1153755"/>
              <a:gd name="connsiteX1" fmla="*/ 10 w 531454"/>
              <a:gd name="connsiteY1" fmla="*/ 0 h 1153755"/>
              <a:gd name="connsiteX2" fmla="*/ 531454 w 531454"/>
              <a:gd name="connsiteY2" fmla="*/ 0 h 1153755"/>
              <a:gd name="connsiteX3" fmla="*/ 250249 w 531454"/>
              <a:gd name="connsiteY3" fmla="*/ 1153755 h 1153755"/>
              <a:gd name="connsiteX4" fmla="*/ 61911 w 531454"/>
              <a:gd name="connsiteY4" fmla="*/ 969808 h 1153755"/>
              <a:gd name="connsiteX0" fmla="*/ 0 w 532239"/>
              <a:gd name="connsiteY0" fmla="*/ 1155558 h 1155558"/>
              <a:gd name="connsiteX1" fmla="*/ 795 w 532239"/>
              <a:gd name="connsiteY1" fmla="*/ 0 h 1155558"/>
              <a:gd name="connsiteX2" fmla="*/ 532239 w 532239"/>
              <a:gd name="connsiteY2" fmla="*/ 0 h 1155558"/>
              <a:gd name="connsiteX3" fmla="*/ 251034 w 532239"/>
              <a:gd name="connsiteY3" fmla="*/ 1153755 h 1155558"/>
              <a:gd name="connsiteX4" fmla="*/ 0 w 532239"/>
              <a:gd name="connsiteY4" fmla="*/ 1155558 h 1155558"/>
              <a:gd name="connsiteX0" fmla="*/ 0 w 532239"/>
              <a:gd name="connsiteY0" fmla="*/ 1155558 h 1156048"/>
              <a:gd name="connsiteX1" fmla="*/ 795 w 532239"/>
              <a:gd name="connsiteY1" fmla="*/ 0 h 1156048"/>
              <a:gd name="connsiteX2" fmla="*/ 532239 w 532239"/>
              <a:gd name="connsiteY2" fmla="*/ 0 h 1156048"/>
              <a:gd name="connsiteX3" fmla="*/ 255857 w 532239"/>
              <a:gd name="connsiteY3" fmla="*/ 1156048 h 1156048"/>
              <a:gd name="connsiteX4" fmla="*/ 0 w 532239"/>
              <a:gd name="connsiteY4" fmla="*/ 1155558 h 115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239" h="1156048">
                <a:moveTo>
                  <a:pt x="0" y="1155558"/>
                </a:moveTo>
                <a:cubicBezTo>
                  <a:pt x="896" y="768856"/>
                  <a:pt x="-101" y="386702"/>
                  <a:pt x="795" y="0"/>
                </a:cubicBezTo>
                <a:lnTo>
                  <a:pt x="532239" y="0"/>
                </a:lnTo>
                <a:lnTo>
                  <a:pt x="255857" y="1156048"/>
                </a:lnTo>
                <a:lnTo>
                  <a:pt x="0" y="1155558"/>
                </a:ln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35675" tIns="35675" rIns="35675" bIns="35675" numCol="1" spcCol="0" rtlCol="0" fromWordArt="0" anchor="ctr" anchorCtr="0" forceAA="0" compatLnSpc="1">
            <a:prstTxWarp prst="textNoShape">
              <a:avLst/>
            </a:prstTxWarp>
            <a:noAutofit/>
          </a:bodyPr>
          <a:lstStyle/>
          <a:p>
            <a:pPr marL="0" marR="0" lvl="0" indent="0" algn="ctr" defTabSz="713251" rtl="0" eaLnBrk="1" fontAlgn="base" latinLnBrk="0" hangingPunct="1">
              <a:lnSpc>
                <a:spcPct val="100000"/>
              </a:lnSpc>
              <a:spcBef>
                <a:spcPct val="0"/>
              </a:spcBef>
              <a:spcAft>
                <a:spcPct val="0"/>
              </a:spcAft>
              <a:buClrTx/>
              <a:buSzTx/>
              <a:buFontTx/>
              <a:buNone/>
              <a:tabLst/>
              <a:defRPr/>
            </a:pPr>
            <a:endParaRPr kumimoji="0" lang="en-US" sz="17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2600284" y="1622158"/>
            <a:ext cx="6283462" cy="3821752"/>
            <a:chOff x="2903063" y="978438"/>
            <a:chExt cx="8887334" cy="4994623"/>
          </a:xfrm>
        </p:grpSpPr>
        <p:sp>
          <p:nvSpPr>
            <p:cNvPr id="3" name="Rectangle 2"/>
            <p:cNvSpPr/>
            <p:nvPr/>
          </p:nvSpPr>
          <p:spPr>
            <a:xfrm>
              <a:off x="2913552" y="978438"/>
              <a:ext cx="8876845" cy="609195"/>
            </a:xfrm>
            <a:prstGeom prst="rect">
              <a:avLst/>
            </a:prstGeom>
            <a:no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29131" rIns="69933" bIns="34968" rtlCol="0" anchor="ctr"/>
            <a:lstStyle/>
            <a:p>
              <a:pPr marL="0" marR="0" lvl="0" indent="0" algn="l" defTabSz="931908" rtl="0" eaLnBrk="1" fontAlgn="base" latinLnBrk="0" hangingPunct="1">
                <a:lnSpc>
                  <a:spcPct val="100000"/>
                </a:lnSpc>
                <a:spcBef>
                  <a:spcPct val="0"/>
                </a:spcBef>
                <a:spcAft>
                  <a:spcPct val="0"/>
                </a:spcAft>
                <a:buClrTx/>
                <a:buSzTx/>
                <a:buFontTx/>
                <a:buNone/>
                <a:tabLst/>
                <a:defRPr/>
              </a:pPr>
              <a:r>
                <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rPr>
                <a:t>Discloses SharePoint futures roadmap and high-level areas </a:t>
              </a:r>
              <a:br>
                <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rPr>
              </a:br>
              <a:r>
                <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rPr>
                <a:t>of </a:t>
              </a:r>
              <a:r>
                <a:rPr kumimoji="0" lang="en-US" sz="1759" b="0" i="0" u="none" strike="noStrike" kern="1200" cap="none" spc="0" normalizeH="0" baseline="0" noProof="0" dirty="0" smtClean="0">
                  <a:ln>
                    <a:noFill/>
                  </a:ln>
                  <a:solidFill>
                    <a:srgbClr val="FFFFFF"/>
                  </a:solidFill>
                  <a:effectLst/>
                  <a:uLnTx/>
                  <a:uFillTx/>
                  <a:latin typeface="Segoe UI Light" pitchFamily="34" charset="0"/>
                  <a:ea typeface="+mn-ea"/>
                  <a:cs typeface="+mn-cs"/>
                </a:rPr>
                <a:t>investment</a:t>
              </a:r>
              <a:endPar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sp>
          <p:nvSpPr>
            <p:cNvPr id="4" name="Rectangle 3"/>
            <p:cNvSpPr/>
            <p:nvPr/>
          </p:nvSpPr>
          <p:spPr>
            <a:xfrm>
              <a:off x="2913552" y="1695127"/>
              <a:ext cx="8876845" cy="609195"/>
            </a:xfrm>
            <a:prstGeom prst="rect">
              <a:avLst/>
            </a:prstGeom>
            <a:no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29131" rIns="69933" bIns="34968" rtlCol="0" anchor="ctr"/>
            <a:lstStyle/>
            <a:p>
              <a:pPr marL="0" marR="0" lvl="0" indent="0" algn="l" defTabSz="931908" rtl="0" eaLnBrk="1" fontAlgn="base" latinLnBrk="0" hangingPunct="1">
                <a:lnSpc>
                  <a:spcPct val="100000"/>
                </a:lnSpc>
                <a:spcBef>
                  <a:spcPct val="0"/>
                </a:spcBef>
                <a:spcAft>
                  <a:spcPct val="0"/>
                </a:spcAft>
                <a:buClrTx/>
                <a:buSzTx/>
                <a:buFontTx/>
                <a:buNone/>
                <a:tabLst/>
                <a:defRPr/>
              </a:pPr>
              <a:r>
                <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rPr>
                <a:t>Dates and capabilities are subject to change</a:t>
              </a:r>
              <a:endParaRPr kumimoji="0" lang="en-US" altLang="zh-CN" sz="1759" b="0"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sp>
          <p:nvSpPr>
            <p:cNvPr id="6" name="Rectangle 5"/>
            <p:cNvSpPr/>
            <p:nvPr/>
          </p:nvSpPr>
          <p:spPr>
            <a:xfrm>
              <a:off x="2903063" y="2393825"/>
              <a:ext cx="8839104" cy="609195"/>
            </a:xfrm>
            <a:prstGeom prst="rect">
              <a:avLst/>
            </a:prstGeom>
            <a:no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29131" rIns="69933" bIns="34968" rtlCol="0" anchor="ctr"/>
            <a:lstStyle/>
            <a:p>
              <a:pPr marL="0" marR="0" lvl="0" indent="0" algn="l" defTabSz="931908" rtl="0" eaLnBrk="1" fontAlgn="base" latinLnBrk="0" hangingPunct="1">
                <a:lnSpc>
                  <a:spcPct val="100000"/>
                </a:lnSpc>
                <a:spcBef>
                  <a:spcPct val="0"/>
                </a:spcBef>
                <a:spcAft>
                  <a:spcPct val="0"/>
                </a:spcAft>
                <a:buClrTx/>
                <a:buSzTx/>
                <a:buFontTx/>
                <a:buNone/>
                <a:tabLst/>
                <a:defRPr/>
              </a:pPr>
              <a:r>
                <a:rPr lang="en-US" altLang="zh-TW" sz="1759" dirty="0">
                  <a:solidFill>
                    <a:srgbClr val="FFFFFF"/>
                  </a:solidFill>
                  <a:latin typeface="Segoe UI Light" pitchFamily="34" charset="0"/>
                </a:rPr>
                <a:t>S</a:t>
              </a:r>
              <a:r>
                <a:rPr kumimoji="0" lang="en-US" sz="1759" b="0" i="0" u="none" strike="noStrike" kern="1200" cap="none" spc="0" normalizeH="0" baseline="0" noProof="0" dirty="0" err="1" smtClean="0">
                  <a:ln>
                    <a:noFill/>
                  </a:ln>
                  <a:solidFill>
                    <a:srgbClr val="FFFFFF"/>
                  </a:solidFill>
                  <a:effectLst/>
                  <a:uLnTx/>
                  <a:uFillTx/>
                  <a:latin typeface="Segoe UI Light" pitchFamily="34" charset="0"/>
                  <a:ea typeface="+mn-ea"/>
                  <a:cs typeface="+mn-cs"/>
                </a:rPr>
                <a:t>creen</a:t>
              </a:r>
              <a:r>
                <a:rPr kumimoji="0" lang="en-US" sz="1759" b="0" i="0" u="none" strike="noStrike" kern="1200" cap="none" spc="0" normalizeH="0" baseline="0" noProof="0" dirty="0" smtClean="0">
                  <a:ln>
                    <a:noFill/>
                  </a:ln>
                  <a:solidFill>
                    <a:srgbClr val="FFFFFF"/>
                  </a:solidFill>
                  <a:effectLst/>
                  <a:uLnTx/>
                  <a:uFillTx/>
                  <a:latin typeface="Segoe UI Light" pitchFamily="34" charset="0"/>
                  <a:ea typeface="+mn-ea"/>
                  <a:cs typeface="+mn-cs"/>
                </a:rPr>
                <a:t> </a:t>
              </a:r>
              <a:r>
                <a:rPr kumimoji="0" lang="en-US" sz="1759" b="0" i="0" u="none" strike="noStrike" kern="1200" cap="none" spc="0" normalizeH="0" baseline="0" noProof="0" dirty="0">
                  <a:ln>
                    <a:noFill/>
                  </a:ln>
                  <a:solidFill>
                    <a:srgbClr val="FFFFFF"/>
                  </a:solidFill>
                  <a:effectLst/>
                  <a:uLnTx/>
                  <a:uFillTx/>
                  <a:latin typeface="Segoe UI Light" pitchFamily="34" charset="0"/>
                  <a:ea typeface="+mn-ea"/>
                  <a:cs typeface="+mn-cs"/>
                </a:rPr>
                <a:t>captures or concepts are for illustration purposes only </a:t>
              </a:r>
            </a:p>
          </p:txBody>
        </p:sp>
        <p:sp>
          <p:nvSpPr>
            <p:cNvPr id="7" name="TextBox 6"/>
            <p:cNvSpPr txBox="1">
              <a:spLocks noChangeArrowheads="1"/>
            </p:cNvSpPr>
            <p:nvPr/>
          </p:nvSpPr>
          <p:spPr bwMode="auto">
            <a:xfrm>
              <a:off x="2913552" y="3996094"/>
              <a:ext cx="8711907" cy="1976967"/>
            </a:xfrm>
            <a:prstGeom prst="rect">
              <a:avLst/>
            </a:prstGeom>
            <a:noFill/>
            <a:ln w="9525" cap="flat" cmpd="sng" algn="ctr">
              <a:noFill/>
              <a:prstDash val="solid"/>
              <a:miter lim="800000"/>
              <a:headEnd type="none" w="med" len="med"/>
              <a:tailEnd type="none" w="med" len="med"/>
            </a:ln>
            <a:effectLst/>
          </p:spPr>
          <p:txBody>
            <a:bodyPr wrap="square" lIns="0" tIns="0" rIns="0" bIns="0" anchor="b">
              <a:spAutoFit/>
            </a:bodyPr>
            <a:lstStyle/>
            <a:p>
              <a:pPr marL="0" marR="0" lvl="0" indent="0" algn="l" defTabSz="699335" rtl="0" eaLnBrk="0" fontAlgn="auto" latinLnBrk="0" hangingPunct="0">
                <a:lnSpc>
                  <a:spcPct val="90000"/>
                </a:lnSpc>
                <a:spcBef>
                  <a:spcPts val="220"/>
                </a:spcBef>
                <a:spcAft>
                  <a:spcPts val="0"/>
                </a:spcAft>
                <a:buClr>
                  <a:srgbClr val="EB3C00"/>
                </a:buClr>
                <a:buSzTx/>
                <a:buFontTx/>
                <a:buNone/>
                <a:tabLst/>
                <a:defRPr/>
              </a:pPr>
              <a:r>
                <a:rPr kumimoji="0" lang="en-US" sz="918" b="1" i="0" u="none" strike="noStrike" kern="1200" cap="none" spc="0" normalizeH="0" baseline="0" noProof="0" dirty="0">
                  <a:ln>
                    <a:noFill/>
                  </a:ln>
                  <a:solidFill>
                    <a:srgbClr val="FFFFFF"/>
                  </a:solidFill>
                  <a:effectLst/>
                  <a:uLnTx/>
                  <a:uFillTx/>
                  <a:latin typeface="Segoe UI"/>
                  <a:ea typeface="+mn-ea"/>
                  <a:cs typeface="+mn-cs"/>
                </a:rPr>
                <a:t>Disclaimer</a:t>
              </a:r>
              <a:endParaRPr kumimoji="0" lang="en-US" sz="842"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699335" rtl="0" eaLnBrk="0" fontAlgn="auto" latinLnBrk="0" hangingPunct="0">
                <a:lnSpc>
                  <a:spcPct val="90000"/>
                </a:lnSpc>
                <a:spcBef>
                  <a:spcPts val="220"/>
                </a:spcBef>
                <a:spcAft>
                  <a:spcPts val="0"/>
                </a:spcAft>
                <a:buClr>
                  <a:srgbClr val="EB3C00"/>
                </a:buClr>
                <a:buSzTx/>
                <a:buFontTx/>
                <a:buNone/>
                <a:tabLst/>
                <a:defRPr/>
              </a:pPr>
              <a:r>
                <a:rPr kumimoji="0" lang="en-US" sz="842" b="0" i="0" u="none" strike="noStrike" kern="1200" cap="none" spc="0" normalizeH="0" baseline="0" noProof="0" dirty="0">
                  <a:ln>
                    <a:noFill/>
                  </a:ln>
                  <a:solidFill>
                    <a:srgbClr val="FFFFFF"/>
                  </a:solidFill>
                  <a:effectLst/>
                  <a:uLnTx/>
                  <a:uFillTx/>
                  <a:latin typeface="Segoe UI"/>
                  <a:ea typeface="+mn-ea"/>
                  <a:cs typeface="+mn-cs"/>
                </a:rPr>
                <a:t>This presentation contains preliminary information that may be changed substantially prior to final commercial release of the software described herein.</a:t>
              </a:r>
            </a:p>
            <a:p>
              <a:pPr marL="0" marR="0" lvl="0" indent="0" algn="l" defTabSz="699335" rtl="0" eaLnBrk="0" fontAlgn="auto" latinLnBrk="0" hangingPunct="0">
                <a:lnSpc>
                  <a:spcPct val="90000"/>
                </a:lnSpc>
                <a:spcBef>
                  <a:spcPts val="220"/>
                </a:spcBef>
                <a:spcAft>
                  <a:spcPts val="0"/>
                </a:spcAft>
                <a:buClr>
                  <a:srgbClr val="EB3C00"/>
                </a:buClr>
                <a:buSzTx/>
                <a:buFontTx/>
                <a:buNone/>
                <a:tabLst/>
                <a:defRPr/>
              </a:pPr>
              <a:r>
                <a:rPr kumimoji="0" lang="en-US" sz="842" b="0" i="0" u="none" strike="noStrike" kern="1200" cap="none" spc="0" normalizeH="0" baseline="0" noProof="0" dirty="0">
                  <a:ln>
                    <a:noFill/>
                  </a:ln>
                  <a:solidFill>
                    <a:srgbClr val="FFFFFF"/>
                  </a:solidFill>
                  <a:effectLst/>
                  <a:uLnTx/>
                  <a:uFillTx/>
                  <a:latin typeface="Segoe UI"/>
                  <a:ea typeface="+mn-ea"/>
                  <a:cs typeface="+mn-cs"/>
                </a:rPr>
                <a:t>The information contained in this presentation represents the current view of Microsoft Corporation on the issues discussed as of the date of the presentation. Because Microsoft must respond to changing market conditions, it should not be interpreted to be a commitment on the part of Microsoft, and Microsoft cannot guarantee the accuracy of any information presented after the date of the presentation. This presentation is for informational purposes only. </a:t>
              </a:r>
            </a:p>
            <a:p>
              <a:pPr marL="0" marR="0" lvl="0" indent="0" algn="l" defTabSz="699335" rtl="0" eaLnBrk="0" fontAlgn="auto" latinLnBrk="0" hangingPunct="0">
                <a:lnSpc>
                  <a:spcPct val="90000"/>
                </a:lnSpc>
                <a:spcBef>
                  <a:spcPts val="220"/>
                </a:spcBef>
                <a:spcAft>
                  <a:spcPts val="0"/>
                </a:spcAft>
                <a:buClr>
                  <a:srgbClr val="EB3C00"/>
                </a:buClr>
                <a:buSzTx/>
                <a:buFontTx/>
                <a:buNone/>
                <a:tabLst/>
                <a:defRPr/>
              </a:pPr>
              <a:r>
                <a:rPr kumimoji="0" lang="en-US" sz="842" b="0" i="0" u="none" strike="noStrike" kern="1200" cap="none" spc="0" normalizeH="0" baseline="0" noProof="0" dirty="0">
                  <a:ln>
                    <a:noFill/>
                  </a:ln>
                  <a:solidFill>
                    <a:srgbClr val="FFFFFF"/>
                  </a:solidFill>
                  <a:effectLst/>
                  <a:uLnTx/>
                  <a:uFillTx/>
                  <a:latin typeface="Segoe UI"/>
                  <a:ea typeface="+mn-ea"/>
                  <a:cs typeface="+mn-cs"/>
                </a:rPr>
                <a:t/>
              </a:r>
              <a:br>
                <a:rPr kumimoji="0" lang="en-US" sz="842" b="0" i="0" u="none" strike="noStrike" kern="1200" cap="none" spc="0" normalizeH="0" baseline="0" noProof="0" dirty="0">
                  <a:ln>
                    <a:noFill/>
                  </a:ln>
                  <a:solidFill>
                    <a:srgbClr val="FFFFFF"/>
                  </a:solidFill>
                  <a:effectLst/>
                  <a:uLnTx/>
                  <a:uFillTx/>
                  <a:latin typeface="Segoe UI"/>
                  <a:ea typeface="+mn-ea"/>
                  <a:cs typeface="+mn-cs"/>
                </a:rPr>
              </a:br>
              <a:r>
                <a:rPr kumimoji="0" lang="en-US" sz="842" b="0" i="0" u="none" strike="noStrike" kern="1200" cap="none" spc="0" normalizeH="0" baseline="0" noProof="0" dirty="0">
                  <a:ln>
                    <a:noFill/>
                  </a:ln>
                  <a:solidFill>
                    <a:srgbClr val="FFFFFF"/>
                  </a:solidFill>
                  <a:effectLst/>
                  <a:uLnTx/>
                  <a:uFillTx/>
                  <a:latin typeface="Segoe UI"/>
                  <a:ea typeface="+mn-ea"/>
                  <a:cs typeface="+mn-cs"/>
                </a:rPr>
                <a:t>MICROSOFT MAKES NO WARRANTIES, EXPRESSED, IMPLIED, OR STATUTORY, AS TO THE INFORMATION IN THIS PRESENTATION.</a:t>
              </a:r>
            </a:p>
            <a:p>
              <a:pPr marL="0" marR="0" lvl="0" indent="0" algn="l" defTabSz="699335" rtl="0" eaLnBrk="0" fontAlgn="auto" latinLnBrk="0" hangingPunct="0">
                <a:lnSpc>
                  <a:spcPct val="90000"/>
                </a:lnSpc>
                <a:spcBef>
                  <a:spcPts val="220"/>
                </a:spcBef>
                <a:spcAft>
                  <a:spcPts val="0"/>
                </a:spcAft>
                <a:buClr>
                  <a:srgbClr val="EB3C00"/>
                </a:buClr>
                <a:buSzTx/>
                <a:buFontTx/>
                <a:buNone/>
                <a:tabLst/>
                <a:defRPr/>
              </a:pPr>
              <a:r>
                <a:rPr kumimoji="0" lang="en-US" sz="842" b="0" i="0" u="none" strike="noStrike" kern="1200" cap="none" spc="0" normalizeH="0" baseline="0" noProof="0" dirty="0">
                  <a:ln>
                    <a:noFill/>
                  </a:ln>
                  <a:solidFill>
                    <a:srgbClr val="FFFFFF"/>
                  </a:solidFill>
                  <a:effectLst/>
                  <a:uLnTx/>
                  <a:uFillTx/>
                  <a:latin typeface="Segoe UI"/>
                  <a:ea typeface="+mn-ea"/>
                  <a:cs typeface="+mn-cs"/>
                </a:rPr>
                <a:t>Microsoft may have patents, patent applications, trademarks, copyrights, or other intellectual property rights covering subject matter in this presentation. Except as expressly provided in any written license agreement from Microsoft, the furnishing of this information does not give you any license to these patents, trademarks, copyrights, or other intellectual property.</a:t>
              </a:r>
            </a:p>
          </p:txBody>
        </p:sp>
      </p:grpSp>
      <p:sp>
        <p:nvSpPr>
          <p:cNvPr id="9" name="TextBox 8"/>
          <p:cNvSpPr txBox="1"/>
          <p:nvPr/>
        </p:nvSpPr>
        <p:spPr>
          <a:xfrm>
            <a:off x="317576" y="1622158"/>
            <a:ext cx="1321075" cy="753411"/>
          </a:xfrm>
          <a:prstGeom prst="rect">
            <a:avLst/>
          </a:prstGeom>
          <a:noFill/>
        </p:spPr>
        <p:txBody>
          <a:bodyPr wrap="square" lIns="0" tIns="0" rIns="0" bIns="0" rtlCol="0">
            <a:spAutoFit/>
          </a:bodyPr>
          <a:lstStyle/>
          <a:p>
            <a:pPr marL="0" marR="0" lvl="0" indent="0" algn="l" defTabSz="699335"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54" normalizeH="0" baseline="0" noProof="0" dirty="0">
                <a:ln>
                  <a:noFill/>
                </a:ln>
                <a:solidFill>
                  <a:srgbClr val="FFFFFF"/>
                </a:solidFill>
                <a:effectLst/>
                <a:uLnTx/>
                <a:uFillTx/>
                <a:latin typeface="Segoe UI Light"/>
                <a:ea typeface="+mn-ea"/>
                <a:cs typeface="+mn-cs"/>
              </a:rPr>
              <a:t>Disclosure Statement</a:t>
            </a:r>
          </a:p>
        </p:txBody>
      </p:sp>
      <p:sp>
        <p:nvSpPr>
          <p:cNvPr id="10" name="Date Placeholder 3"/>
          <p:cNvSpPr txBox="1">
            <a:spLocks/>
          </p:cNvSpPr>
          <p:nvPr/>
        </p:nvSpPr>
        <p:spPr>
          <a:xfrm>
            <a:off x="7436931" y="5785391"/>
            <a:ext cx="1854452" cy="257684"/>
          </a:xfrm>
          <a:prstGeom prst="rect">
            <a:avLst/>
          </a:prstGeom>
        </p:spPr>
        <p:txBody>
          <a:bodyPr lIns="0" tIns="34965" rIns="0" bIns="3496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99699" rtl="0" eaLnBrk="1" fontAlgn="auto" latinLnBrk="0" hangingPunct="1">
              <a:lnSpc>
                <a:spcPct val="100000"/>
              </a:lnSpc>
              <a:spcBef>
                <a:spcPts val="0"/>
              </a:spcBef>
              <a:spcAft>
                <a:spcPts val="0"/>
              </a:spcAft>
              <a:buClrTx/>
              <a:buSzTx/>
              <a:buFontTx/>
              <a:buNone/>
              <a:tabLst/>
              <a:defRPr/>
            </a:pPr>
            <a:r>
              <a:rPr kumimoji="0" lang="en-US" sz="689" b="0" i="0" u="none" strike="noStrike" kern="1200" cap="none" spc="0" normalizeH="0" baseline="0" noProof="0" dirty="0">
                <a:ln>
                  <a:noFill/>
                </a:ln>
                <a:solidFill>
                  <a:srgbClr val="FFFFFF">
                    <a:alpha val="99000"/>
                  </a:srgbClr>
                </a:solidFill>
                <a:effectLst/>
                <a:uLnTx/>
                <a:uFillTx/>
                <a:latin typeface="Segoe UI"/>
                <a:ea typeface="+mn-ea"/>
                <a:cs typeface="+mn-cs"/>
              </a:rPr>
              <a:t>Copyright© 2015 Microsoft Corporation</a:t>
            </a:r>
          </a:p>
        </p:txBody>
      </p:sp>
    </p:spTree>
    <p:extLst>
      <p:ext uri="{BB962C8B-B14F-4D97-AF65-F5344CB8AC3E}">
        <p14:creationId xmlns:p14="http://schemas.microsoft.com/office/powerpoint/2010/main" val="10447689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1446550"/>
          </a:xfrm>
        </p:spPr>
        <p:txBody>
          <a:bodyPr/>
          <a:lstStyle/>
          <a:p>
            <a:pPr marL="571500" indent="-571500">
              <a:buFont typeface="Arial" panose="020B0604020202020204" pitchFamily="34" charset="0"/>
              <a:buChar char="•"/>
            </a:pPr>
            <a:r>
              <a:rPr lang="zh-TW" altLang="en-US" b="1" smtClean="0"/>
              <a:t>支援</a:t>
            </a:r>
            <a:r>
              <a:rPr lang="en-US" b="1" smtClean="0"/>
              <a:t> </a:t>
            </a:r>
            <a:r>
              <a:rPr lang="en-US" b="1" dirty="0" smtClean="0"/>
              <a:t>Stretched Farm (2 datacenters)</a:t>
            </a:r>
          </a:p>
          <a:p>
            <a:pPr marL="776322" lvl="1" indent="-571500"/>
            <a:r>
              <a:rPr lang="en-US" sz="2800" dirty="0" smtClean="0"/>
              <a:t>Network Latency &lt; 1ms (99.9% in 10 mins)</a:t>
            </a:r>
          </a:p>
          <a:p>
            <a:pPr marL="776322" lvl="1" indent="-571500"/>
            <a:r>
              <a:rPr lang="en-US" sz="2800" dirty="0" smtClean="0"/>
              <a:t>1 gigabit per second</a:t>
            </a:r>
          </a:p>
        </p:txBody>
      </p:sp>
      <p:sp>
        <p:nvSpPr>
          <p:cNvPr id="3" name="標題 2"/>
          <p:cNvSpPr>
            <a:spLocks noGrp="1"/>
          </p:cNvSpPr>
          <p:nvPr>
            <p:ph type="title"/>
          </p:nvPr>
        </p:nvSpPr>
        <p:spPr/>
        <p:txBody>
          <a:bodyPr/>
          <a:lstStyle/>
          <a:p>
            <a:r>
              <a:rPr lang="zh-TW" altLang="en-US" dirty="0" smtClean="0"/>
              <a:t>硬體需求</a:t>
            </a:r>
            <a:endParaRPr lang="en-US" dirty="0"/>
          </a:p>
        </p:txBody>
      </p:sp>
      <p:graphicFrame>
        <p:nvGraphicFramePr>
          <p:cNvPr id="26" name="表格 25"/>
          <p:cNvGraphicFramePr>
            <a:graphicFrameLocks noGrp="1"/>
          </p:cNvGraphicFramePr>
          <p:nvPr>
            <p:extLst/>
          </p:nvPr>
        </p:nvGraphicFramePr>
        <p:xfrm>
          <a:off x="274639" y="3065213"/>
          <a:ext cx="8777288" cy="3312369"/>
        </p:xfrm>
        <a:graphic>
          <a:graphicData uri="http://schemas.openxmlformats.org/drawingml/2006/table">
            <a:tbl>
              <a:tblPr firstRow="1" bandRow="1">
                <a:tableStyleId>{93296810-A885-4BE3-A3E7-6D5BEEA58F35}</a:tableStyleId>
              </a:tblPr>
              <a:tblGrid>
                <a:gridCol w="2194322">
                  <a:extLst>
                    <a:ext uri="{9D8B030D-6E8A-4147-A177-3AD203B41FA5}">
                      <a16:colId xmlns:a16="http://schemas.microsoft.com/office/drawing/2014/main" val="3806398214"/>
                    </a:ext>
                  </a:extLst>
                </a:gridCol>
                <a:gridCol w="1978296">
                  <a:extLst>
                    <a:ext uri="{9D8B030D-6E8A-4147-A177-3AD203B41FA5}">
                      <a16:colId xmlns:a16="http://schemas.microsoft.com/office/drawing/2014/main" val="71805210"/>
                    </a:ext>
                  </a:extLst>
                </a:gridCol>
                <a:gridCol w="2016224">
                  <a:extLst>
                    <a:ext uri="{9D8B030D-6E8A-4147-A177-3AD203B41FA5}">
                      <a16:colId xmlns:a16="http://schemas.microsoft.com/office/drawing/2014/main" val="84131090"/>
                    </a:ext>
                  </a:extLst>
                </a:gridCol>
                <a:gridCol w="2588446">
                  <a:extLst>
                    <a:ext uri="{9D8B030D-6E8A-4147-A177-3AD203B41FA5}">
                      <a16:colId xmlns:a16="http://schemas.microsoft.com/office/drawing/2014/main" val="4193882891"/>
                    </a:ext>
                  </a:extLst>
                </a:gridCol>
              </a:tblGrid>
              <a:tr h="1104123">
                <a:tc>
                  <a:txBody>
                    <a:bodyPr/>
                    <a:lstStyle/>
                    <a:p>
                      <a:endParaRPr lang="en-US" sz="2400" dirty="0"/>
                    </a:p>
                  </a:txBody>
                  <a:tcPr anchor="ctr"/>
                </a:tc>
                <a:tc>
                  <a:txBody>
                    <a:bodyPr/>
                    <a:lstStyle/>
                    <a:p>
                      <a:pPr algn="ctr"/>
                      <a:r>
                        <a:rPr lang="zh-TW" altLang="en-US" sz="2400" dirty="0" smtClean="0"/>
                        <a:t>處理器</a:t>
                      </a:r>
                      <a:endParaRPr lang="en-US" sz="2400" dirty="0"/>
                    </a:p>
                  </a:txBody>
                  <a:tcPr anchor="ctr"/>
                </a:tc>
                <a:tc>
                  <a:txBody>
                    <a:bodyPr/>
                    <a:lstStyle/>
                    <a:p>
                      <a:pPr algn="ctr"/>
                      <a:r>
                        <a:rPr lang="zh-TW" altLang="en-US" sz="2400" dirty="0" smtClean="0"/>
                        <a:t>記憶體</a:t>
                      </a:r>
                      <a:endParaRPr lang="en-US" sz="2400" dirty="0"/>
                    </a:p>
                  </a:txBody>
                  <a:tcPr anchor="ctr"/>
                </a:tc>
                <a:tc>
                  <a:txBody>
                    <a:bodyPr/>
                    <a:lstStyle/>
                    <a:p>
                      <a:pPr algn="ctr"/>
                      <a:r>
                        <a:rPr lang="zh-TW" altLang="en-US" sz="2400" dirty="0" smtClean="0"/>
                        <a:t>磁碟空間</a:t>
                      </a:r>
                      <a:endParaRPr lang="en-US" sz="2400" dirty="0"/>
                    </a:p>
                  </a:txBody>
                  <a:tcPr anchor="ctr"/>
                </a:tc>
                <a:extLst>
                  <a:ext uri="{0D108BD9-81ED-4DB2-BD59-A6C34878D82A}">
                    <a16:rowId xmlns:a16="http://schemas.microsoft.com/office/drawing/2014/main" val="952019890"/>
                  </a:ext>
                </a:extLst>
              </a:tr>
              <a:tr h="1104123">
                <a:tc>
                  <a:txBody>
                    <a:bodyPr/>
                    <a:lstStyle/>
                    <a:p>
                      <a:r>
                        <a:rPr lang="en-US" sz="2400" dirty="0" smtClean="0"/>
                        <a:t>Single Server</a:t>
                      </a:r>
                      <a:endParaRPr lang="en-US" sz="2400" dirty="0"/>
                    </a:p>
                  </a:txBody>
                  <a:tcPr anchor="ctr"/>
                </a:tc>
                <a:tc>
                  <a:txBody>
                    <a:bodyPr/>
                    <a:lstStyle/>
                    <a:p>
                      <a:pPr algn="ctr"/>
                      <a:r>
                        <a:rPr lang="en-US" sz="2400" dirty="0" smtClean="0"/>
                        <a:t>X64</a:t>
                      </a:r>
                    </a:p>
                    <a:p>
                      <a:pPr algn="ctr"/>
                      <a:r>
                        <a:rPr lang="en-US" sz="2400" dirty="0" smtClean="0"/>
                        <a:t>4 Cores</a:t>
                      </a:r>
                      <a:endParaRPr lang="en-US" sz="2400" dirty="0"/>
                    </a:p>
                  </a:txBody>
                  <a:tcPr anchor="ctr"/>
                </a:tc>
                <a:tc>
                  <a:txBody>
                    <a:bodyPr/>
                    <a:lstStyle/>
                    <a:p>
                      <a:pPr algn="ctr"/>
                      <a:r>
                        <a:rPr lang="en-US" sz="2400" dirty="0" smtClean="0"/>
                        <a:t>16-24G</a:t>
                      </a:r>
                      <a:endParaRPr lang="en-US" sz="2400" dirty="0"/>
                    </a:p>
                  </a:txBody>
                  <a:tcPr anchor="ctr"/>
                </a:tc>
                <a:tc>
                  <a:txBody>
                    <a:bodyPr/>
                    <a:lstStyle/>
                    <a:p>
                      <a:pPr algn="ctr"/>
                      <a:r>
                        <a:rPr lang="en-US" sz="2400" dirty="0" smtClean="0"/>
                        <a:t>80G (System)</a:t>
                      </a:r>
                    </a:p>
                    <a:p>
                      <a:pPr algn="ctr"/>
                      <a:r>
                        <a:rPr lang="en-US" sz="2400" dirty="0" smtClean="0"/>
                        <a:t>100G(Secondary)</a:t>
                      </a:r>
                      <a:endParaRPr lang="en-US" sz="2400" dirty="0"/>
                    </a:p>
                  </a:txBody>
                  <a:tcPr anchor="ctr"/>
                </a:tc>
                <a:extLst>
                  <a:ext uri="{0D108BD9-81ED-4DB2-BD59-A6C34878D82A}">
                    <a16:rowId xmlns:a16="http://schemas.microsoft.com/office/drawing/2014/main" val="261585733"/>
                  </a:ext>
                </a:extLst>
              </a:tr>
              <a:tr h="1104123">
                <a:tc>
                  <a:txBody>
                    <a:bodyPr/>
                    <a:lstStyle/>
                    <a:p>
                      <a:r>
                        <a:rPr lang="en-US" sz="2400" dirty="0" smtClean="0"/>
                        <a:t>Server</a:t>
                      </a:r>
                      <a:r>
                        <a:rPr lang="en-US" sz="2400" baseline="0" dirty="0" smtClean="0"/>
                        <a:t> Farm</a:t>
                      </a:r>
                      <a:endParaRPr lang="en-US" sz="2400" dirty="0"/>
                    </a:p>
                  </a:txBody>
                  <a:tcPr anchor="ctr"/>
                </a:tc>
                <a:tc>
                  <a:txBody>
                    <a:bodyPr/>
                    <a:lstStyle/>
                    <a:p>
                      <a:pPr algn="ctr"/>
                      <a:r>
                        <a:rPr lang="en-US" sz="2400" dirty="0" smtClean="0"/>
                        <a:t>X64</a:t>
                      </a:r>
                    </a:p>
                    <a:p>
                      <a:pPr algn="ctr"/>
                      <a:r>
                        <a:rPr lang="en-US" sz="2400" dirty="0" smtClean="0"/>
                        <a:t>4 Cores</a:t>
                      </a:r>
                    </a:p>
                  </a:txBody>
                  <a:tcPr anchor="ctr"/>
                </a:tc>
                <a:tc>
                  <a:txBody>
                    <a:bodyPr/>
                    <a:lstStyle/>
                    <a:p>
                      <a:pPr algn="ctr"/>
                      <a:r>
                        <a:rPr lang="en-US" sz="2400" dirty="0" smtClean="0"/>
                        <a:t>12-16G</a:t>
                      </a:r>
                      <a:endParaRPr lang="en-US" sz="2400" dirty="0"/>
                    </a:p>
                  </a:txBody>
                  <a:tcPr anchor="ctr"/>
                </a:tc>
                <a:tc>
                  <a:txBody>
                    <a:bodyPr/>
                    <a:lstStyle/>
                    <a:p>
                      <a:pPr algn="ctr"/>
                      <a:r>
                        <a:rPr lang="en-US" sz="2400" dirty="0" smtClean="0"/>
                        <a:t>80G (System)</a:t>
                      </a:r>
                    </a:p>
                    <a:p>
                      <a:pPr algn="ctr"/>
                      <a:r>
                        <a:rPr lang="en-US" sz="2400" dirty="0" smtClean="0"/>
                        <a:t>100G(Secondary)</a:t>
                      </a:r>
                    </a:p>
                  </a:txBody>
                  <a:tcPr anchor="ctr"/>
                </a:tc>
                <a:extLst>
                  <a:ext uri="{0D108BD9-81ED-4DB2-BD59-A6C34878D82A}">
                    <a16:rowId xmlns:a16="http://schemas.microsoft.com/office/drawing/2014/main" val="4067660956"/>
                  </a:ext>
                </a:extLst>
              </a:tr>
            </a:tbl>
          </a:graphicData>
        </a:graphic>
      </p:graphicFrame>
    </p:spTree>
    <p:extLst>
      <p:ext uri="{BB962C8B-B14F-4D97-AF65-F5344CB8AC3E}">
        <p14:creationId xmlns:p14="http://schemas.microsoft.com/office/powerpoint/2010/main" val="22243417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b="1" dirty="0" smtClean="0"/>
              <a:t>先決條</a:t>
            </a:r>
            <a:r>
              <a:rPr lang="zh-TW" altLang="en-US" b="1" dirty="0"/>
              <a:t>件</a:t>
            </a:r>
            <a:endParaRPr lang="en-US" b="1" dirty="0"/>
          </a:p>
        </p:txBody>
      </p:sp>
      <p:sp>
        <p:nvSpPr>
          <p:cNvPr id="5" name="Rectangle 6"/>
          <p:cNvSpPr/>
          <p:nvPr/>
        </p:nvSpPr>
        <p:spPr bwMode="auto">
          <a:xfrm>
            <a:off x="581758" y="1193645"/>
            <a:ext cx="3866772" cy="434215"/>
          </a:xfrm>
          <a:prstGeom prst="rect">
            <a:avLst/>
          </a:prstGeom>
          <a:solidFill>
            <a:srgbClr val="EB3C00"/>
          </a:solidFill>
          <a:ln w="10795" cap="flat" cmpd="sng" algn="ctr">
            <a:solidFill>
              <a:srgbClr val="FFFFFF"/>
            </a:solidFill>
            <a:prstDash val="solid"/>
            <a:headEnd type="none" w="med" len="med"/>
            <a:tailEnd type="none" w="med" len="med"/>
          </a:ln>
          <a:effectLst/>
        </p:spPr>
        <p:txBody>
          <a:bodyPr lIns="68574" tIns="0" rIns="68574" bIns="0" anchor="ctr"/>
          <a:lstStyle/>
          <a:p>
            <a:pPr marL="0" marR="0" lvl="0" indent="0" defTabSz="914055"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Windows Server 2012 R2</a:t>
            </a:r>
          </a:p>
        </p:txBody>
      </p:sp>
      <p:sp>
        <p:nvSpPr>
          <p:cNvPr id="6" name="Rectangle 7"/>
          <p:cNvSpPr/>
          <p:nvPr/>
        </p:nvSpPr>
        <p:spPr bwMode="auto">
          <a:xfrm>
            <a:off x="581757" y="1733183"/>
            <a:ext cx="3866772" cy="434215"/>
          </a:xfrm>
          <a:prstGeom prst="rect">
            <a:avLst/>
          </a:prstGeom>
          <a:solidFill>
            <a:srgbClr val="EB3C00"/>
          </a:solidFill>
          <a:ln w="10795" cap="flat" cmpd="sng" algn="ctr">
            <a:solidFill>
              <a:srgbClr val="FFFFFF"/>
            </a:solidFill>
            <a:prstDash val="solid"/>
            <a:headEnd type="none" w="med" len="med"/>
            <a:tailEnd type="none" w="med" len="med"/>
          </a:ln>
          <a:effectLst/>
        </p:spPr>
        <p:txBody>
          <a:bodyPr lIns="68574" tIns="0" rIns="68574" bIns="0" anchor="ctr"/>
          <a:lstStyle/>
          <a:p>
            <a:pPr marL="0" marR="0" lvl="0" indent="0" defTabSz="914055"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Windows Server </a:t>
            </a:r>
            <a:r>
              <a:rPr kumimoji="0" lang="en-US" b="0" i="0" u="none" strike="noStrike" kern="0" cap="none" spc="0" normalizeH="0" baseline="0" noProof="0" dirty="0" smtClean="0">
                <a:ln>
                  <a:noFill/>
                </a:ln>
                <a:solidFill>
                  <a:srgbClr val="FFFFFF">
                    <a:alpha val="99000"/>
                  </a:srgbClr>
                </a:solidFill>
                <a:effectLst/>
                <a:uLnTx/>
                <a:uFillTx/>
                <a:ea typeface="Segoe UI" pitchFamily="34" charset="0"/>
                <a:cs typeface="Segoe UI" pitchFamily="34" charset="0"/>
              </a:rPr>
              <a:t>2016 Preview</a:t>
            </a:r>
            <a:endParaRPr kumimoji="0" lang="en-US"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endParaRPr>
          </a:p>
        </p:txBody>
      </p:sp>
      <p:sp>
        <p:nvSpPr>
          <p:cNvPr id="7" name="Rectangle 8"/>
          <p:cNvSpPr/>
          <p:nvPr/>
        </p:nvSpPr>
        <p:spPr>
          <a:xfrm>
            <a:off x="4749756" y="2327655"/>
            <a:ext cx="1889604" cy="1240067"/>
          </a:xfrm>
          <a:prstGeom prst="rect">
            <a:avLst/>
          </a:prstGeom>
          <a:solidFill>
            <a:srgbClr val="000000"/>
          </a:solidFill>
          <a:ln w="10795" cap="flat" cmpd="sng" algn="ctr">
            <a:solidFill>
              <a:srgbClr val="003A42"/>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003A42">
                    <a:alpha val="99000"/>
                  </a:srgbClr>
                </a:solidFill>
                <a:effectLst/>
                <a:uLnTx/>
                <a:uFillTx/>
              </a:rPr>
              <a:t>Provides support </a:t>
            </a:r>
            <a:br>
              <a:rPr kumimoji="0" lang="en-US" b="0" i="0" u="none" strike="noStrike" kern="0" cap="none" spc="0" normalizeH="0" baseline="0" noProof="0">
                <a:ln>
                  <a:noFill/>
                </a:ln>
                <a:solidFill>
                  <a:srgbClr val="003A42">
                    <a:alpha val="99000"/>
                  </a:srgbClr>
                </a:solidFill>
                <a:effectLst/>
                <a:uLnTx/>
                <a:uFillTx/>
              </a:rPr>
            </a:br>
            <a:r>
              <a:rPr kumimoji="0" lang="en-US" b="0" i="0" u="none" strike="noStrike" kern="0" cap="none" spc="0" normalizeH="0" baseline="0" noProof="0">
                <a:ln>
                  <a:noFill/>
                </a:ln>
                <a:solidFill>
                  <a:srgbClr val="003A42">
                    <a:alpha val="99000"/>
                  </a:srgbClr>
                </a:solidFill>
                <a:effectLst/>
                <a:uLnTx/>
                <a:uFillTx/>
              </a:rPr>
              <a:t>for Windows PowerShell 3.0</a:t>
            </a:r>
          </a:p>
        </p:txBody>
      </p:sp>
      <p:sp>
        <p:nvSpPr>
          <p:cNvPr id="8" name="Rectangle 9"/>
          <p:cNvSpPr/>
          <p:nvPr/>
        </p:nvSpPr>
        <p:spPr>
          <a:xfrm>
            <a:off x="7039547" y="3660578"/>
            <a:ext cx="1889604" cy="1240067"/>
          </a:xfrm>
          <a:prstGeom prst="rect">
            <a:avLst/>
          </a:prstGeom>
          <a:solidFill>
            <a:srgbClr val="000000"/>
          </a:solidFill>
          <a:ln w="10795" cap="flat" cmpd="sng" algn="ctr">
            <a:solidFill>
              <a:srgbClr val="003A42"/>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003A42">
                    <a:alpha val="99000"/>
                  </a:srgbClr>
                </a:solidFill>
                <a:effectLst/>
                <a:uLnTx/>
                <a:uFillTx/>
              </a:rPr>
              <a:t>Provides support for information protection</a:t>
            </a:r>
          </a:p>
        </p:txBody>
      </p:sp>
      <p:sp>
        <p:nvSpPr>
          <p:cNvPr id="9" name="Rectangle 10"/>
          <p:cNvSpPr/>
          <p:nvPr/>
        </p:nvSpPr>
        <p:spPr>
          <a:xfrm>
            <a:off x="7039546" y="2327655"/>
            <a:ext cx="1889604" cy="1240067"/>
          </a:xfrm>
          <a:prstGeom prst="rect">
            <a:avLst/>
          </a:prstGeom>
          <a:solidFill>
            <a:srgbClr val="000000"/>
          </a:solidFill>
          <a:ln w="10795" cap="flat" cmpd="sng" algn="ctr">
            <a:solidFill>
              <a:srgbClr val="003A42"/>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003A42">
                    <a:alpha val="99000"/>
                  </a:srgbClr>
                </a:solidFill>
                <a:effectLst/>
                <a:uLnTx/>
                <a:uFillTx/>
              </a:rPr>
              <a:t>.NET Framework 4.0</a:t>
            </a:r>
          </a:p>
        </p:txBody>
      </p:sp>
      <p:sp>
        <p:nvSpPr>
          <p:cNvPr id="10" name="Rectangle 11"/>
          <p:cNvSpPr/>
          <p:nvPr/>
        </p:nvSpPr>
        <p:spPr>
          <a:xfrm>
            <a:off x="4749755" y="3660577"/>
            <a:ext cx="1889604" cy="1240067"/>
          </a:xfrm>
          <a:prstGeom prst="rect">
            <a:avLst/>
          </a:prstGeom>
          <a:solidFill>
            <a:srgbClr val="000000"/>
          </a:solidFill>
          <a:ln w="10795" cap="flat" cmpd="sng" algn="ctr">
            <a:solidFill>
              <a:srgbClr val="003A42"/>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003A42">
                    <a:alpha val="99000"/>
                  </a:srgbClr>
                </a:solidFill>
                <a:effectLst/>
                <a:uLnTx/>
                <a:uFillTx/>
              </a:rPr>
              <a:t>Provides in memory distributed caching</a:t>
            </a:r>
          </a:p>
        </p:txBody>
      </p:sp>
      <p:sp>
        <p:nvSpPr>
          <p:cNvPr id="11" name="Rectangle 12"/>
          <p:cNvSpPr/>
          <p:nvPr/>
        </p:nvSpPr>
        <p:spPr>
          <a:xfrm>
            <a:off x="4749755" y="2327017"/>
            <a:ext cx="2145774" cy="1240067"/>
          </a:xfrm>
          <a:prstGeom prst="rect">
            <a:avLst/>
          </a:prstGeom>
          <a:solidFill>
            <a:srgbClr val="EB3C00"/>
          </a:solidFill>
          <a:ln w="10795" cap="flat" cmpd="sng" algn="ctr">
            <a:solidFill>
              <a:srgbClr val="FFFFFF"/>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rPr>
              <a:t>Provides support </a:t>
            </a:r>
            <a:br>
              <a:rPr kumimoji="0" lang="en-US" b="0" i="0" u="none" strike="noStrike" kern="0" cap="none" spc="0" normalizeH="0" baseline="0" noProof="0" dirty="0">
                <a:ln>
                  <a:noFill/>
                </a:ln>
                <a:solidFill>
                  <a:srgbClr val="FFFFFF">
                    <a:alpha val="99000"/>
                  </a:srgbClr>
                </a:solidFill>
                <a:effectLst/>
                <a:uLnTx/>
                <a:uFillTx/>
              </a:rPr>
            </a:br>
            <a:r>
              <a:rPr kumimoji="0" lang="en-US" b="0" i="0" u="none" strike="noStrike" kern="0" cap="none" spc="0" normalizeH="0" baseline="0" noProof="0" dirty="0">
                <a:ln>
                  <a:noFill/>
                </a:ln>
                <a:solidFill>
                  <a:srgbClr val="FFFFFF">
                    <a:alpha val="99000"/>
                  </a:srgbClr>
                </a:solidFill>
                <a:effectLst/>
                <a:uLnTx/>
                <a:uFillTx/>
              </a:rPr>
              <a:t>for Windows PowerShell 3.0</a:t>
            </a:r>
          </a:p>
        </p:txBody>
      </p:sp>
      <p:sp>
        <p:nvSpPr>
          <p:cNvPr id="12" name="Rectangle 13"/>
          <p:cNvSpPr/>
          <p:nvPr/>
        </p:nvSpPr>
        <p:spPr>
          <a:xfrm>
            <a:off x="7039546" y="3660578"/>
            <a:ext cx="2088230" cy="1240067"/>
          </a:xfrm>
          <a:prstGeom prst="rect">
            <a:avLst/>
          </a:prstGeom>
          <a:solidFill>
            <a:srgbClr val="EB3C00"/>
          </a:solidFill>
          <a:ln w="10795" cap="flat" cmpd="sng" algn="ctr">
            <a:solidFill>
              <a:srgbClr val="FFFFFF"/>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rPr>
              <a:t>Provides support for information protection</a:t>
            </a:r>
          </a:p>
        </p:txBody>
      </p:sp>
      <p:sp>
        <p:nvSpPr>
          <p:cNvPr id="13" name="Rectangle 14"/>
          <p:cNvSpPr/>
          <p:nvPr/>
        </p:nvSpPr>
        <p:spPr>
          <a:xfrm>
            <a:off x="7039545" y="2327655"/>
            <a:ext cx="2088231" cy="1240067"/>
          </a:xfrm>
          <a:prstGeom prst="rect">
            <a:avLst/>
          </a:prstGeom>
          <a:solidFill>
            <a:srgbClr val="EB3C00"/>
          </a:solidFill>
          <a:ln w="10795" cap="flat" cmpd="sng" algn="ctr">
            <a:solidFill>
              <a:srgbClr val="FFFFFF"/>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rPr>
              <a:t>.NET Framework 4.5.2</a:t>
            </a:r>
          </a:p>
        </p:txBody>
      </p:sp>
      <p:sp>
        <p:nvSpPr>
          <p:cNvPr id="14" name="Rectangle 15"/>
          <p:cNvSpPr/>
          <p:nvPr/>
        </p:nvSpPr>
        <p:spPr>
          <a:xfrm>
            <a:off x="4749755" y="4993499"/>
            <a:ext cx="2145774" cy="1240067"/>
          </a:xfrm>
          <a:prstGeom prst="rect">
            <a:avLst/>
          </a:prstGeom>
          <a:solidFill>
            <a:srgbClr val="EB3C00"/>
          </a:solidFill>
          <a:ln w="10795" cap="flat" cmpd="sng" algn="ctr">
            <a:solidFill>
              <a:srgbClr val="FFFFFF"/>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rPr>
              <a:t>Enables the creation </a:t>
            </a:r>
            <a:br>
              <a:rPr kumimoji="0" lang="en-US" b="0" i="0" u="none" strike="noStrike" kern="0" cap="none" spc="0" normalizeH="0" baseline="0" noProof="0" dirty="0">
                <a:ln>
                  <a:noFill/>
                </a:ln>
                <a:solidFill>
                  <a:srgbClr val="FFFFFF">
                    <a:alpha val="99000"/>
                  </a:srgbClr>
                </a:solidFill>
                <a:effectLst/>
                <a:uLnTx/>
                <a:uFillTx/>
              </a:rPr>
            </a:br>
            <a:r>
              <a:rPr kumimoji="0" lang="en-US" b="0" i="0" u="none" strike="noStrike" kern="0" cap="none" spc="0" normalizeH="0" baseline="0" noProof="0" dirty="0">
                <a:ln>
                  <a:noFill/>
                </a:ln>
                <a:solidFill>
                  <a:srgbClr val="FFFFFF">
                    <a:alpha val="99000"/>
                  </a:srgbClr>
                </a:solidFill>
                <a:effectLst/>
                <a:uLnTx/>
                <a:uFillTx/>
              </a:rPr>
              <a:t>&amp; consumption </a:t>
            </a:r>
            <a:br>
              <a:rPr kumimoji="0" lang="en-US" b="0" i="0" u="none" strike="noStrike" kern="0" cap="none" spc="0" normalizeH="0" baseline="0" noProof="0" dirty="0">
                <a:ln>
                  <a:noFill/>
                </a:ln>
                <a:solidFill>
                  <a:srgbClr val="FFFFFF">
                    <a:alpha val="99000"/>
                  </a:srgbClr>
                </a:solidFill>
                <a:effectLst/>
                <a:uLnTx/>
                <a:uFillTx/>
              </a:rPr>
            </a:br>
            <a:r>
              <a:rPr kumimoji="0" lang="en-US" b="0" i="0" u="none" strike="noStrike" kern="0" cap="none" spc="0" normalizeH="0" baseline="0" noProof="0" dirty="0">
                <a:ln>
                  <a:noFill/>
                </a:ln>
                <a:solidFill>
                  <a:srgbClr val="FFFFFF">
                    <a:alpha val="99000"/>
                  </a:srgbClr>
                </a:solidFill>
                <a:effectLst/>
                <a:uLnTx/>
                <a:uFillTx/>
              </a:rPr>
              <a:t>of OData services</a:t>
            </a:r>
          </a:p>
        </p:txBody>
      </p:sp>
      <p:sp>
        <p:nvSpPr>
          <p:cNvPr id="15" name="Rectangle 16"/>
          <p:cNvSpPr/>
          <p:nvPr/>
        </p:nvSpPr>
        <p:spPr>
          <a:xfrm>
            <a:off x="4749755" y="3660577"/>
            <a:ext cx="2145774" cy="1240067"/>
          </a:xfrm>
          <a:prstGeom prst="rect">
            <a:avLst/>
          </a:prstGeom>
          <a:solidFill>
            <a:srgbClr val="EB3C00"/>
          </a:solidFill>
          <a:ln w="10795" cap="flat" cmpd="sng" algn="ctr">
            <a:solidFill>
              <a:srgbClr val="FFFFFF"/>
            </a:solidFill>
            <a:prstDash val="solid"/>
          </a:ln>
          <a:effectLst/>
        </p:spPr>
        <p:txBody>
          <a:bodyPr lIns="68574" bIns="68574" rtlCol="0" anchor="t"/>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FF">
                    <a:alpha val="99000"/>
                  </a:srgbClr>
                </a:solidFill>
                <a:effectLst/>
                <a:uLnTx/>
                <a:uFillTx/>
              </a:rPr>
              <a:t>Provides in memory distributed caching</a:t>
            </a:r>
          </a:p>
        </p:txBody>
      </p:sp>
      <p:sp>
        <p:nvSpPr>
          <p:cNvPr id="21" name="Text Placeholder 2"/>
          <p:cNvSpPr txBox="1">
            <a:spLocks/>
          </p:cNvSpPr>
          <p:nvPr/>
        </p:nvSpPr>
        <p:spPr>
          <a:xfrm>
            <a:off x="478198" y="2223251"/>
            <a:ext cx="4271556" cy="3276321"/>
          </a:xfrm>
          <a:prstGeom prst="rect">
            <a:avLst/>
          </a:prstGeom>
        </p:spPr>
        <p:txBody>
          <a:bodyPr anchor="t"/>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smtClean="0">
                <a:ln>
                  <a:noFill/>
                </a:ln>
                <a:solidFill>
                  <a:srgbClr val="FFFFFF"/>
                </a:solidFill>
                <a:effectLst/>
                <a:uLnTx/>
                <a:uFillTx/>
                <a:latin typeface="Segoe UI Semibold" pitchFamily="34" charset="0"/>
                <a:ea typeface="+mn-ea"/>
                <a:cs typeface="+mn-cs"/>
              </a:rPr>
              <a:t>Windows </a:t>
            </a: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Management Framework 3.0</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Application Server Role</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Web Server (IIS) Role</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Microsoft .NET Framework 4.5.2</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Update for the .NET Framework 4 (KB2898850)</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SQL Server 2012 Native Client</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Identity Extensions</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Sync Framework Runtime v1.0 SP1 (x64)</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Windows Server </a:t>
            </a:r>
            <a:r>
              <a:rPr kumimoji="0" lang="en-US" sz="1800" b="0" i="0" u="none" strike="noStrike" kern="1200" cap="none" spc="0" normalizeH="0" baseline="0" noProof="0" dirty="0" err="1">
                <a:ln>
                  <a:noFill/>
                </a:ln>
                <a:solidFill>
                  <a:srgbClr val="FFFFFF"/>
                </a:solidFill>
                <a:effectLst/>
                <a:uLnTx/>
                <a:uFillTx/>
                <a:latin typeface="Segoe UI Semibold" pitchFamily="34" charset="0"/>
                <a:ea typeface="+mn-ea"/>
                <a:cs typeface="+mn-cs"/>
              </a:rPr>
              <a:t>AppFabric</a:t>
            </a: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 1.1</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Windows Identity Foundation v1.1</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Microsoft Information Protection and Control Client</a:t>
            </a:r>
          </a:p>
          <a:p>
            <a:pPr marL="0" marR="0" lvl="1" indent="0" algn="l" defTabSz="699115" rtl="0" eaLnBrk="1" fontAlgn="auto" latinLnBrk="0" hangingPunct="1">
              <a:lnSpc>
                <a:spcPct val="100000"/>
              </a:lnSpc>
              <a:spcBef>
                <a:spcPts val="0"/>
              </a:spcBef>
              <a:spcAft>
                <a:spcPts val="225"/>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Semibold" pitchFamily="34" charset="0"/>
                <a:ea typeface="+mn-ea"/>
                <a:cs typeface="+mn-cs"/>
              </a:rPr>
              <a:t>Microsoft WCF Data Services</a:t>
            </a:r>
          </a:p>
        </p:txBody>
      </p:sp>
      <p:sp>
        <p:nvSpPr>
          <p:cNvPr id="22" name="Rectangle 6"/>
          <p:cNvSpPr/>
          <p:nvPr/>
        </p:nvSpPr>
        <p:spPr bwMode="auto">
          <a:xfrm>
            <a:off x="4735290" y="1193006"/>
            <a:ext cx="4392486" cy="434215"/>
          </a:xfrm>
          <a:prstGeom prst="rect">
            <a:avLst/>
          </a:prstGeom>
          <a:solidFill>
            <a:srgbClr val="EB3C00"/>
          </a:solidFill>
          <a:ln w="10795" cap="flat" cmpd="sng" algn="ctr">
            <a:solidFill>
              <a:srgbClr val="FFFFFF"/>
            </a:solidFill>
            <a:prstDash val="solid"/>
            <a:headEnd type="none" w="med" len="med"/>
            <a:tailEnd type="none" w="med" len="med"/>
          </a:ln>
          <a:effectLst/>
        </p:spPr>
        <p:txBody>
          <a:bodyPr lIns="68574" tIns="0" rIns="68574" bIns="0" anchor="ctr"/>
          <a:lstStyle/>
          <a:p>
            <a:pPr marL="0" marR="0" lvl="0" indent="0" defTabSz="914055"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dirty="0" smtClean="0">
                <a:ln>
                  <a:noFill/>
                </a:ln>
                <a:solidFill>
                  <a:srgbClr val="FFFFFF">
                    <a:alpha val="99000"/>
                  </a:srgbClr>
                </a:solidFill>
                <a:effectLst/>
                <a:uLnTx/>
                <a:uFillTx/>
                <a:ea typeface="Segoe UI" pitchFamily="34" charset="0"/>
                <a:cs typeface="Segoe UI" pitchFamily="34" charset="0"/>
              </a:rPr>
              <a:t>SQL Server 2014 SP1 X64</a:t>
            </a:r>
            <a:endParaRPr kumimoji="0" lang="en-US"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endParaRPr>
          </a:p>
        </p:txBody>
      </p:sp>
      <p:sp>
        <p:nvSpPr>
          <p:cNvPr id="23" name="Rectangle 7"/>
          <p:cNvSpPr/>
          <p:nvPr/>
        </p:nvSpPr>
        <p:spPr bwMode="auto">
          <a:xfrm>
            <a:off x="4735288" y="1732544"/>
            <a:ext cx="4392487" cy="434215"/>
          </a:xfrm>
          <a:prstGeom prst="rect">
            <a:avLst/>
          </a:prstGeom>
          <a:solidFill>
            <a:srgbClr val="EB3C00"/>
          </a:solidFill>
          <a:ln w="10795" cap="flat" cmpd="sng" algn="ctr">
            <a:solidFill>
              <a:srgbClr val="FFFFFF"/>
            </a:solidFill>
            <a:prstDash val="solid"/>
            <a:headEnd type="none" w="med" len="med"/>
            <a:tailEnd type="none" w="med" len="med"/>
          </a:ln>
          <a:effectLst/>
        </p:spPr>
        <p:txBody>
          <a:bodyPr lIns="68574" tIns="0" rIns="68574" bIns="0" anchor="ctr"/>
          <a:lstStyle/>
          <a:p>
            <a:pPr marL="0" marR="0" lvl="0" indent="0" defTabSz="914055"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dirty="0" smtClean="0">
                <a:ln>
                  <a:noFill/>
                </a:ln>
                <a:solidFill>
                  <a:srgbClr val="FFFFFF">
                    <a:alpha val="99000"/>
                  </a:srgbClr>
                </a:solidFill>
                <a:effectLst/>
                <a:uLnTx/>
                <a:uFillTx/>
                <a:ea typeface="Segoe UI" pitchFamily="34" charset="0"/>
                <a:cs typeface="Segoe UI" pitchFamily="34" charset="0"/>
              </a:rPr>
              <a:t>SQL Server 2016 Preview</a:t>
            </a:r>
            <a:endParaRPr kumimoji="0" lang="en-US"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1347610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500"/>
                            </p:stCondLst>
                            <p:childTnLst>
                              <p:par>
                                <p:cTn id="58" presetID="2" presetClass="entr" presetSubtype="2"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1+#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500"/>
                            </p:stCondLst>
                            <p:childTnLst>
                              <p:par>
                                <p:cTn id="71" presetID="2" presetClass="entr" presetSubtype="2"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1+#ppt_w/2"/>
                                          </p:val>
                                        </p:tav>
                                        <p:tav tm="100000">
                                          <p:val>
                                            <p:strVal val="#ppt_x"/>
                                          </p:val>
                                        </p:tav>
                                      </p:tavLst>
                                    </p:anim>
                                    <p:anim calcmode="lin" valueType="num">
                                      <p:cBhvr additive="base">
                                        <p:cTn id="7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7"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0"/>
                                        <p:tgtEl>
                                          <p:spTgt spid="22"/>
                                        </p:tgtEl>
                                      </p:cBhvr>
                                    </p:animEffect>
                                    <p:anim calcmode="lin" valueType="num">
                                      <p:cBhvr>
                                        <p:cTn id="80" dur="1000" fill="hold"/>
                                        <p:tgtEl>
                                          <p:spTgt spid="22"/>
                                        </p:tgtEl>
                                        <p:attrNameLst>
                                          <p:attrName>ppt_x</p:attrName>
                                        </p:attrNameLst>
                                      </p:cBhvr>
                                      <p:tavLst>
                                        <p:tav tm="0">
                                          <p:val>
                                            <p:strVal val="#ppt_x"/>
                                          </p:val>
                                        </p:tav>
                                        <p:tav tm="100000">
                                          <p:val>
                                            <p:strVal val="#ppt_x"/>
                                          </p:val>
                                        </p:tav>
                                      </p:tavLst>
                                    </p:anim>
                                    <p:anim calcmode="lin" valueType="num">
                                      <p:cBhvr>
                                        <p:cTn id="81" dur="900" decel="100000" fill="hold"/>
                                        <p:tgtEl>
                                          <p:spTgt spid="22"/>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900" decel="100000" fill="hold"/>
                                        <p:tgtEl>
                                          <p:spTgt spid="23"/>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1" grpId="1" animBg="1"/>
      <p:bldP spid="12" grpId="0" animBg="1"/>
      <p:bldP spid="12" grpId="1" animBg="1"/>
      <p:bldP spid="13" grpId="0" animBg="1"/>
      <p:bldP spid="13" grpId="1" animBg="1"/>
      <p:bldP spid="14" grpId="0" animBg="1"/>
      <p:bldP spid="15" grpId="0" animBg="1"/>
      <p:bldP spid="15" grpId="1"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瀏覽器支援</a:t>
            </a:r>
            <a:endParaRPr lang="en-US" dirty="0"/>
          </a:p>
        </p:txBody>
      </p:sp>
      <p:sp>
        <p:nvSpPr>
          <p:cNvPr id="3" name="文字版面配置區 2"/>
          <p:cNvSpPr>
            <a:spLocks noGrp="1"/>
          </p:cNvSpPr>
          <p:nvPr>
            <p:ph type="body" sz="quarter" idx="10"/>
          </p:nvPr>
        </p:nvSpPr>
        <p:spPr/>
        <p:txBody>
          <a:bodyPr/>
          <a:lstStyle/>
          <a:p>
            <a:endParaRPr lang="en-US"/>
          </a:p>
        </p:txBody>
      </p:sp>
      <p:graphicFrame>
        <p:nvGraphicFramePr>
          <p:cNvPr id="4" name="表格 3"/>
          <p:cNvGraphicFramePr>
            <a:graphicFrameLocks noGrp="1"/>
          </p:cNvGraphicFramePr>
          <p:nvPr>
            <p:extLst>
              <p:ext uri="{D42A27DB-BD31-4B8C-83A1-F6EECF244321}">
                <p14:modId xmlns:p14="http://schemas.microsoft.com/office/powerpoint/2010/main" val="3218546057"/>
              </p:ext>
            </p:extLst>
          </p:nvPr>
        </p:nvGraphicFramePr>
        <p:xfrm>
          <a:off x="274637" y="1212853"/>
          <a:ext cx="8777288" cy="5157300"/>
        </p:xfrm>
        <a:graphic>
          <a:graphicData uri="http://schemas.openxmlformats.org/drawingml/2006/table">
            <a:tbl>
              <a:tblPr firstRow="1" bandRow="1">
                <a:tableStyleId>{93296810-A885-4BE3-A3E7-6D5BEEA58F35}</a:tableStyleId>
              </a:tblPr>
              <a:tblGrid>
                <a:gridCol w="5756796">
                  <a:extLst>
                    <a:ext uri="{9D8B030D-6E8A-4147-A177-3AD203B41FA5}">
                      <a16:colId xmlns:a16="http://schemas.microsoft.com/office/drawing/2014/main" val="2801849757"/>
                    </a:ext>
                  </a:extLst>
                </a:gridCol>
                <a:gridCol w="3020492">
                  <a:extLst>
                    <a:ext uri="{9D8B030D-6E8A-4147-A177-3AD203B41FA5}">
                      <a16:colId xmlns:a16="http://schemas.microsoft.com/office/drawing/2014/main" val="3195770878"/>
                    </a:ext>
                  </a:extLst>
                </a:gridCol>
              </a:tblGrid>
              <a:tr h="640643">
                <a:tc>
                  <a:txBody>
                    <a:bodyPr/>
                    <a:lstStyle/>
                    <a:p>
                      <a:r>
                        <a:rPr lang="zh-TW" altLang="en-US" sz="2800" dirty="0" smtClean="0"/>
                        <a:t>瀏覽器</a:t>
                      </a:r>
                      <a:endParaRPr lang="en-US" sz="2800" dirty="0"/>
                    </a:p>
                  </a:txBody>
                  <a:tcPr/>
                </a:tc>
                <a:tc>
                  <a:txBody>
                    <a:bodyPr/>
                    <a:lstStyle/>
                    <a:p>
                      <a:pPr algn="ctr"/>
                      <a:r>
                        <a:rPr lang="zh-TW" altLang="en-US" sz="2800" dirty="0" smtClean="0"/>
                        <a:t>支援</a:t>
                      </a:r>
                      <a:endParaRPr lang="en-US" sz="2800" dirty="0"/>
                    </a:p>
                  </a:txBody>
                  <a:tcPr/>
                </a:tc>
                <a:extLst>
                  <a:ext uri="{0D108BD9-81ED-4DB2-BD59-A6C34878D82A}">
                    <a16:rowId xmlns:a16="http://schemas.microsoft.com/office/drawing/2014/main" val="1701538579"/>
                  </a:ext>
                </a:extLst>
              </a:tr>
              <a:tr h="640643">
                <a:tc>
                  <a:txBody>
                    <a:bodyPr/>
                    <a:lstStyle/>
                    <a:p>
                      <a:r>
                        <a:rPr lang="en-US" altLang="zh-TW" sz="2800" dirty="0" smtClean="0"/>
                        <a:t>Microsoft Edge</a:t>
                      </a:r>
                      <a:endParaRPr lang="en-US" sz="2800" dirty="0"/>
                    </a:p>
                  </a:txBody>
                  <a:tcPr/>
                </a:tc>
                <a:tc>
                  <a:txBody>
                    <a:bodyPr/>
                    <a:lstStyle/>
                    <a:p>
                      <a:endParaRPr lang="en-US" sz="2800" dirty="0"/>
                    </a:p>
                  </a:txBody>
                  <a:tcPr/>
                </a:tc>
                <a:extLst>
                  <a:ext uri="{0D108BD9-81ED-4DB2-BD59-A6C34878D82A}">
                    <a16:rowId xmlns:a16="http://schemas.microsoft.com/office/drawing/2014/main" val="2468261419"/>
                  </a:ext>
                </a:extLst>
              </a:tr>
              <a:tr h="640643">
                <a:tc>
                  <a:txBody>
                    <a:bodyPr/>
                    <a:lstStyle/>
                    <a:p>
                      <a:r>
                        <a:rPr lang="en-US" sz="2800" dirty="0" smtClean="0"/>
                        <a:t>IE 11</a:t>
                      </a:r>
                      <a:endParaRPr lang="en-US" sz="2800" dirty="0"/>
                    </a:p>
                  </a:txBody>
                  <a:tcPr/>
                </a:tc>
                <a:tc>
                  <a:txBody>
                    <a:bodyPr/>
                    <a:lstStyle/>
                    <a:p>
                      <a:endParaRPr lang="en-US" sz="2800" dirty="0"/>
                    </a:p>
                  </a:txBody>
                  <a:tcPr/>
                </a:tc>
                <a:extLst>
                  <a:ext uri="{0D108BD9-81ED-4DB2-BD59-A6C34878D82A}">
                    <a16:rowId xmlns:a16="http://schemas.microsoft.com/office/drawing/2014/main" val="347391973"/>
                  </a:ext>
                </a:extLst>
              </a:tr>
              <a:tr h="640643">
                <a:tc>
                  <a:txBody>
                    <a:bodyPr/>
                    <a:lstStyle/>
                    <a:p>
                      <a:r>
                        <a:rPr lang="en-US" sz="2800" dirty="0" smtClean="0"/>
                        <a:t>IE 10</a:t>
                      </a:r>
                      <a:endParaRPr lang="en-US" sz="2800" dirty="0"/>
                    </a:p>
                  </a:txBody>
                  <a:tcPr/>
                </a:tc>
                <a:tc>
                  <a:txBody>
                    <a:bodyPr/>
                    <a:lstStyle/>
                    <a:p>
                      <a:endParaRPr lang="en-US" sz="2800"/>
                    </a:p>
                  </a:txBody>
                  <a:tcPr/>
                </a:tc>
                <a:extLst>
                  <a:ext uri="{0D108BD9-81ED-4DB2-BD59-A6C34878D82A}">
                    <a16:rowId xmlns:a16="http://schemas.microsoft.com/office/drawing/2014/main" val="2111584122"/>
                  </a:ext>
                </a:extLst>
              </a:tr>
              <a:tr h="640643">
                <a:tc>
                  <a:txBody>
                    <a:bodyPr/>
                    <a:lstStyle/>
                    <a:p>
                      <a:r>
                        <a:rPr lang="en-US" sz="2800" dirty="0" smtClean="0"/>
                        <a:t>IE 9, 8,</a:t>
                      </a:r>
                      <a:r>
                        <a:rPr lang="en-US" sz="2800" baseline="0" dirty="0" smtClean="0"/>
                        <a:t> 7, 6</a:t>
                      </a:r>
                      <a:endParaRPr lang="en-US" sz="2800" dirty="0"/>
                    </a:p>
                  </a:txBody>
                  <a:tcPr/>
                </a:tc>
                <a:tc>
                  <a:txBody>
                    <a:bodyPr/>
                    <a:lstStyle/>
                    <a:p>
                      <a:endParaRPr lang="en-US" sz="2800"/>
                    </a:p>
                  </a:txBody>
                  <a:tcPr/>
                </a:tc>
                <a:extLst>
                  <a:ext uri="{0D108BD9-81ED-4DB2-BD59-A6C34878D82A}">
                    <a16:rowId xmlns:a16="http://schemas.microsoft.com/office/drawing/2014/main" val="2459621157"/>
                  </a:ext>
                </a:extLst>
              </a:tr>
              <a:tr h="640643">
                <a:tc>
                  <a:txBody>
                    <a:bodyPr/>
                    <a:lstStyle/>
                    <a:p>
                      <a:r>
                        <a:rPr lang="en-US" sz="2800" dirty="0" smtClean="0"/>
                        <a:t>Google Chrome (</a:t>
                      </a:r>
                      <a:r>
                        <a:rPr lang="zh-TW" altLang="en-US" sz="2800" dirty="0" smtClean="0"/>
                        <a:t>最新版本</a:t>
                      </a:r>
                      <a:r>
                        <a:rPr lang="en-US" altLang="zh-TW" sz="2800" dirty="0" smtClean="0"/>
                        <a:t>)</a:t>
                      </a:r>
                      <a:endParaRPr lang="en-US" sz="2800" dirty="0"/>
                    </a:p>
                  </a:txBody>
                  <a:tcPr/>
                </a:tc>
                <a:tc>
                  <a:txBody>
                    <a:bodyPr/>
                    <a:lstStyle/>
                    <a:p>
                      <a:endParaRPr lang="en-US" sz="2800"/>
                    </a:p>
                  </a:txBody>
                  <a:tcPr/>
                </a:tc>
                <a:extLst>
                  <a:ext uri="{0D108BD9-81ED-4DB2-BD59-A6C34878D82A}">
                    <a16:rowId xmlns:a16="http://schemas.microsoft.com/office/drawing/2014/main" val="3647893107"/>
                  </a:ext>
                </a:extLst>
              </a:tr>
              <a:tr h="672799">
                <a:tc>
                  <a:txBody>
                    <a:bodyPr/>
                    <a:lstStyle/>
                    <a:p>
                      <a:r>
                        <a:rPr lang="en-US" altLang="zh-TW" sz="2800" dirty="0" smtClean="0"/>
                        <a:t>Mozilla</a:t>
                      </a:r>
                      <a:r>
                        <a:rPr lang="en-US" altLang="zh-TW" sz="2800" baseline="0" dirty="0" smtClean="0"/>
                        <a:t> Firefox (</a:t>
                      </a:r>
                      <a:r>
                        <a:rPr lang="zh-TW" altLang="en-US" sz="2800" baseline="0" dirty="0" smtClean="0"/>
                        <a:t>最新版及次一版本</a:t>
                      </a:r>
                      <a:r>
                        <a:rPr lang="en-US" altLang="zh-TW" sz="2800" baseline="0" dirty="0" smtClean="0"/>
                        <a:t>)</a:t>
                      </a:r>
                      <a:endParaRPr lang="en-US" sz="2800" dirty="0"/>
                    </a:p>
                  </a:txBody>
                  <a:tcPr/>
                </a:tc>
                <a:tc>
                  <a:txBody>
                    <a:bodyPr/>
                    <a:lstStyle/>
                    <a:p>
                      <a:endParaRPr lang="en-US" sz="2800" dirty="0"/>
                    </a:p>
                  </a:txBody>
                  <a:tcPr/>
                </a:tc>
                <a:extLst>
                  <a:ext uri="{0D108BD9-81ED-4DB2-BD59-A6C34878D82A}">
                    <a16:rowId xmlns:a16="http://schemas.microsoft.com/office/drawing/2014/main" val="371431420"/>
                  </a:ext>
                </a:extLst>
              </a:tr>
              <a:tr h="640643">
                <a:tc>
                  <a:txBody>
                    <a:bodyPr/>
                    <a:lstStyle/>
                    <a:p>
                      <a:r>
                        <a:rPr lang="en-US" altLang="zh-TW" sz="2800" dirty="0" smtClean="0"/>
                        <a:t>Apple</a:t>
                      </a:r>
                      <a:r>
                        <a:rPr lang="en-US" altLang="zh-TW" sz="2800" baseline="0" dirty="0" smtClean="0"/>
                        <a:t> Safari (</a:t>
                      </a:r>
                      <a:r>
                        <a:rPr lang="zh-TW" altLang="en-US" sz="2800" baseline="0" dirty="0" smtClean="0"/>
                        <a:t>最新版本</a:t>
                      </a:r>
                      <a:r>
                        <a:rPr lang="en-US" altLang="zh-TW" sz="2800" baseline="0" dirty="0" smtClean="0"/>
                        <a:t>)</a:t>
                      </a:r>
                      <a:endParaRPr lang="en-US" sz="2800" dirty="0"/>
                    </a:p>
                  </a:txBody>
                  <a:tcPr/>
                </a:tc>
                <a:tc>
                  <a:txBody>
                    <a:bodyPr/>
                    <a:lstStyle/>
                    <a:p>
                      <a:endParaRPr lang="en-US" sz="2800" dirty="0"/>
                    </a:p>
                  </a:txBody>
                  <a:tcPr/>
                </a:tc>
                <a:extLst>
                  <a:ext uri="{0D108BD9-81ED-4DB2-BD59-A6C34878D82A}">
                    <a16:rowId xmlns:a16="http://schemas.microsoft.com/office/drawing/2014/main" val="1265233933"/>
                  </a:ext>
                </a:extLst>
              </a:tr>
            </a:tbl>
          </a:graphicData>
        </a:graphic>
      </p:graphicFrame>
      <p:sp>
        <p:nvSpPr>
          <p:cNvPr id="5" name="矩形 4"/>
          <p:cNvSpPr/>
          <p:nvPr/>
        </p:nvSpPr>
        <p:spPr>
          <a:xfrm>
            <a:off x="7183561" y="3654052"/>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矩形 5"/>
          <p:cNvSpPr/>
          <p:nvPr/>
        </p:nvSpPr>
        <p:spPr>
          <a:xfrm>
            <a:off x="7183561" y="1736070"/>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矩形 6"/>
          <p:cNvSpPr/>
          <p:nvPr/>
        </p:nvSpPr>
        <p:spPr>
          <a:xfrm>
            <a:off x="7183561" y="2357908"/>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矩形 7"/>
          <p:cNvSpPr/>
          <p:nvPr/>
        </p:nvSpPr>
        <p:spPr>
          <a:xfrm>
            <a:off x="7185301" y="3005980"/>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矩形 8"/>
          <p:cNvSpPr/>
          <p:nvPr/>
        </p:nvSpPr>
        <p:spPr>
          <a:xfrm>
            <a:off x="7183561" y="4289350"/>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0" name="矩形 9"/>
          <p:cNvSpPr/>
          <p:nvPr/>
        </p:nvSpPr>
        <p:spPr>
          <a:xfrm>
            <a:off x="7183561" y="4913084"/>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矩形 10"/>
          <p:cNvSpPr/>
          <p:nvPr/>
        </p:nvSpPr>
        <p:spPr>
          <a:xfrm>
            <a:off x="7183561" y="5600062"/>
            <a:ext cx="646332"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9744273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sz="quarter" idx="10"/>
          </p:nvPr>
        </p:nvSpPr>
        <p:spPr>
          <a:xfrm>
            <a:off x="274638" y="1212850"/>
            <a:ext cx="8777288" cy="4124206"/>
          </a:xfrm>
        </p:spPr>
        <p:txBody>
          <a:bodyPr/>
          <a:lstStyle/>
          <a:p>
            <a:r>
              <a:rPr lang="en-US" b="1" dirty="0" smtClean="0">
                <a:effectLst/>
              </a:rPr>
              <a:t>Internet Explorer </a:t>
            </a:r>
            <a:r>
              <a:rPr lang="en-US" dirty="0" smtClean="0">
                <a:effectLst/>
              </a:rPr>
              <a:t>and Microsoft </a:t>
            </a:r>
            <a:r>
              <a:rPr lang="en-US" b="1" dirty="0" smtClean="0">
                <a:effectLst/>
              </a:rPr>
              <a:t>Edge</a:t>
            </a:r>
            <a:r>
              <a:rPr lang="en-US" dirty="0" smtClean="0">
                <a:effectLst/>
              </a:rPr>
              <a:t> on </a:t>
            </a:r>
            <a:r>
              <a:rPr lang="en-US" sz="4000" b="1" dirty="0" smtClean="0">
                <a:effectLst/>
              </a:rPr>
              <a:t>Windows Phone 8.1 or later</a:t>
            </a:r>
            <a:endParaRPr lang="en-US" dirty="0" smtClean="0">
              <a:effectLst/>
            </a:endParaRPr>
          </a:p>
          <a:p>
            <a:r>
              <a:rPr lang="en-US" dirty="0" smtClean="0">
                <a:effectLst/>
              </a:rPr>
              <a:t>Latest version of </a:t>
            </a:r>
            <a:r>
              <a:rPr lang="en-US" b="1" dirty="0" smtClean="0">
                <a:effectLst/>
              </a:rPr>
              <a:t>Chrome</a:t>
            </a:r>
            <a:r>
              <a:rPr lang="en-US" dirty="0" smtClean="0">
                <a:effectLst/>
              </a:rPr>
              <a:t> on </a:t>
            </a:r>
            <a:r>
              <a:rPr lang="en-US" sz="4000" b="1" dirty="0" smtClean="0">
                <a:effectLst/>
              </a:rPr>
              <a:t>Android 4.4 or later</a:t>
            </a:r>
            <a:endParaRPr lang="en-US" dirty="0" smtClean="0">
              <a:effectLst/>
            </a:endParaRPr>
          </a:p>
          <a:p>
            <a:r>
              <a:rPr lang="en-US" dirty="0" smtClean="0">
                <a:effectLst/>
              </a:rPr>
              <a:t>Latest versions of </a:t>
            </a:r>
            <a:r>
              <a:rPr lang="en-US" b="1" dirty="0" smtClean="0">
                <a:effectLst/>
              </a:rPr>
              <a:t>Safari</a:t>
            </a:r>
            <a:r>
              <a:rPr lang="en-US" dirty="0" smtClean="0">
                <a:effectLst/>
              </a:rPr>
              <a:t> and </a:t>
            </a:r>
            <a:r>
              <a:rPr lang="en-US" b="1" dirty="0" smtClean="0">
                <a:effectLst/>
              </a:rPr>
              <a:t>Chrome</a:t>
            </a:r>
            <a:r>
              <a:rPr lang="en-US" dirty="0" smtClean="0">
                <a:effectLst/>
              </a:rPr>
              <a:t> on </a:t>
            </a:r>
            <a:r>
              <a:rPr lang="en-US" sz="4000" b="1" dirty="0" smtClean="0">
                <a:effectLst/>
              </a:rPr>
              <a:t>iOS 8 or later</a:t>
            </a:r>
            <a:endParaRPr lang="en-US" b="1" dirty="0" smtClean="0">
              <a:effectLst/>
            </a:endParaRPr>
          </a:p>
          <a:p>
            <a:endParaRPr lang="en-US" dirty="0"/>
          </a:p>
        </p:txBody>
      </p:sp>
      <p:sp>
        <p:nvSpPr>
          <p:cNvPr id="2" name="標題 1"/>
          <p:cNvSpPr>
            <a:spLocks noGrp="1"/>
          </p:cNvSpPr>
          <p:nvPr>
            <p:ph type="title"/>
          </p:nvPr>
        </p:nvSpPr>
        <p:spPr/>
        <p:txBody>
          <a:bodyPr/>
          <a:lstStyle/>
          <a:p>
            <a:r>
              <a:rPr lang="zh-TW" altLang="en-US" b="1" dirty="0" smtClean="0">
                <a:effectLst/>
              </a:rPr>
              <a:t>行動裝置瀏覽器支援</a:t>
            </a:r>
            <a:endParaRPr lang="en-US" dirty="0"/>
          </a:p>
        </p:txBody>
      </p:sp>
    </p:spTree>
    <p:extLst>
      <p:ext uri="{BB962C8B-B14F-4D97-AF65-F5344CB8AC3E}">
        <p14:creationId xmlns:p14="http://schemas.microsoft.com/office/powerpoint/2010/main" val="284932269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zh-TW" altLang="en-US" b="1" dirty="0" smtClean="0"/>
              <a:t>部署情</a:t>
            </a:r>
            <a:r>
              <a:rPr lang="zh-TW" altLang="en-US" b="1" dirty="0"/>
              <a:t>境</a:t>
            </a:r>
            <a:endParaRPr lang="en-US" b="1" dirty="0"/>
          </a:p>
        </p:txBody>
      </p:sp>
      <p:graphicFrame>
        <p:nvGraphicFramePr>
          <p:cNvPr id="4" name="表格 3"/>
          <p:cNvGraphicFramePr>
            <a:graphicFrameLocks noGrp="1"/>
          </p:cNvGraphicFramePr>
          <p:nvPr>
            <p:extLst/>
          </p:nvPr>
        </p:nvGraphicFramePr>
        <p:xfrm>
          <a:off x="274638" y="1229178"/>
          <a:ext cx="8777286" cy="4860372"/>
        </p:xfrm>
        <a:graphic>
          <a:graphicData uri="http://schemas.openxmlformats.org/drawingml/2006/table">
            <a:tbl>
              <a:tblPr firstRow="1" bandRow="1">
                <a:tableStyleId>{93296810-A885-4BE3-A3E7-6D5BEEA58F35}</a:tableStyleId>
              </a:tblPr>
              <a:tblGrid>
                <a:gridCol w="3596555">
                  <a:extLst>
                    <a:ext uri="{9D8B030D-6E8A-4147-A177-3AD203B41FA5}">
                      <a16:colId xmlns:a16="http://schemas.microsoft.com/office/drawing/2014/main" val="1449591685"/>
                    </a:ext>
                  </a:extLst>
                </a:gridCol>
                <a:gridCol w="2520280">
                  <a:extLst>
                    <a:ext uri="{9D8B030D-6E8A-4147-A177-3AD203B41FA5}">
                      <a16:colId xmlns:a16="http://schemas.microsoft.com/office/drawing/2014/main" val="2123847738"/>
                    </a:ext>
                  </a:extLst>
                </a:gridCol>
                <a:gridCol w="2660451">
                  <a:extLst>
                    <a:ext uri="{9D8B030D-6E8A-4147-A177-3AD203B41FA5}">
                      <a16:colId xmlns:a16="http://schemas.microsoft.com/office/drawing/2014/main" val="3076898157"/>
                    </a:ext>
                  </a:extLst>
                </a:gridCol>
              </a:tblGrid>
              <a:tr h="810062">
                <a:tc>
                  <a:txBody>
                    <a:bodyPr/>
                    <a:lstStyle/>
                    <a:p>
                      <a:endParaRPr lang="en-US" sz="2800" dirty="0"/>
                    </a:p>
                  </a:txBody>
                  <a:tcPr anchor="ctr"/>
                </a:tc>
                <a:tc>
                  <a:txBody>
                    <a:bodyPr/>
                    <a:lstStyle/>
                    <a:p>
                      <a:pPr algn="ctr"/>
                      <a:r>
                        <a:rPr lang="en-US" altLang="zh-TW" sz="2800" dirty="0" smtClean="0"/>
                        <a:t>SP</a:t>
                      </a:r>
                      <a:r>
                        <a:rPr lang="en-US" altLang="zh-TW" sz="2800" baseline="0" dirty="0" smtClean="0"/>
                        <a:t> 2013</a:t>
                      </a:r>
                      <a:endParaRPr lang="en-US" sz="2800" dirty="0"/>
                    </a:p>
                  </a:txBody>
                  <a:tcPr anchor="ctr"/>
                </a:tc>
                <a:tc>
                  <a:txBody>
                    <a:bodyPr/>
                    <a:lstStyle/>
                    <a:p>
                      <a:pPr algn="ctr"/>
                      <a:r>
                        <a:rPr lang="en-US" sz="2800" dirty="0" smtClean="0"/>
                        <a:t>SP 2016</a:t>
                      </a:r>
                      <a:endParaRPr lang="en-US" sz="2800" dirty="0"/>
                    </a:p>
                  </a:txBody>
                  <a:tcPr anchor="ctr"/>
                </a:tc>
                <a:extLst>
                  <a:ext uri="{0D108BD9-81ED-4DB2-BD59-A6C34878D82A}">
                    <a16:rowId xmlns:a16="http://schemas.microsoft.com/office/drawing/2014/main" val="2593831052"/>
                  </a:ext>
                </a:extLst>
              </a:tr>
              <a:tr h="810062">
                <a:tc>
                  <a:txBody>
                    <a:bodyPr/>
                    <a:lstStyle/>
                    <a:p>
                      <a:r>
                        <a:rPr lang="en-US" sz="2800" dirty="0" smtClean="0"/>
                        <a:t>Workgroup</a:t>
                      </a:r>
                      <a:endParaRPr lang="en-US" sz="2800" dirty="0"/>
                    </a:p>
                  </a:txBody>
                  <a:tcPr anchor="ctr"/>
                </a:tc>
                <a:tc>
                  <a:txBody>
                    <a:bodyPr/>
                    <a:lstStyle/>
                    <a:p>
                      <a:pPr algn="ctr"/>
                      <a:endParaRPr lang="en-US" sz="2800"/>
                    </a:p>
                  </a:txBody>
                  <a:tcPr anchor="ctr"/>
                </a:tc>
                <a:tc>
                  <a:txBody>
                    <a:bodyPr/>
                    <a:lstStyle/>
                    <a:p>
                      <a:pPr algn="ctr"/>
                      <a:endParaRPr lang="en-US" sz="2800"/>
                    </a:p>
                  </a:txBody>
                  <a:tcPr anchor="ctr"/>
                </a:tc>
                <a:extLst>
                  <a:ext uri="{0D108BD9-81ED-4DB2-BD59-A6C34878D82A}">
                    <a16:rowId xmlns:a16="http://schemas.microsoft.com/office/drawing/2014/main" val="4090493560"/>
                  </a:ext>
                </a:extLst>
              </a:tr>
              <a:tr h="810062">
                <a:tc>
                  <a:txBody>
                    <a:bodyPr/>
                    <a:lstStyle/>
                    <a:p>
                      <a:r>
                        <a:rPr lang="en-US" sz="2800" dirty="0" smtClean="0"/>
                        <a:t>Domain Controller</a:t>
                      </a:r>
                      <a:endParaRPr lang="en-US" sz="2800" dirty="0"/>
                    </a:p>
                  </a:txBody>
                  <a:tcPr anchor="ctr"/>
                </a:tc>
                <a:tc>
                  <a:txBody>
                    <a:bodyPr/>
                    <a:lstStyle/>
                    <a:p>
                      <a:pPr algn="ctr"/>
                      <a:endParaRPr lang="en-US" sz="2800"/>
                    </a:p>
                  </a:txBody>
                  <a:tcPr anchor="ctr"/>
                </a:tc>
                <a:tc>
                  <a:txBody>
                    <a:bodyPr/>
                    <a:lstStyle/>
                    <a:p>
                      <a:pPr algn="ctr"/>
                      <a:endParaRPr lang="en-US" sz="2800"/>
                    </a:p>
                  </a:txBody>
                  <a:tcPr anchor="ctr"/>
                </a:tc>
                <a:extLst>
                  <a:ext uri="{0D108BD9-81ED-4DB2-BD59-A6C34878D82A}">
                    <a16:rowId xmlns:a16="http://schemas.microsoft.com/office/drawing/2014/main" val="2492556035"/>
                  </a:ext>
                </a:extLst>
              </a:tr>
              <a:tr h="810062">
                <a:tc>
                  <a:txBody>
                    <a:bodyPr/>
                    <a:lstStyle/>
                    <a:p>
                      <a:r>
                        <a:rPr lang="en-US" sz="2800" dirty="0" smtClean="0"/>
                        <a:t>Client OS</a:t>
                      </a:r>
                      <a:endParaRPr lang="en-US" sz="2800" dirty="0"/>
                    </a:p>
                  </a:txBody>
                  <a:tcPr anchor="ctr"/>
                </a:tc>
                <a:tc>
                  <a:txBody>
                    <a:bodyPr/>
                    <a:lstStyle/>
                    <a:p>
                      <a:pPr algn="ctr"/>
                      <a:endParaRPr lang="en-US" sz="2800" dirty="0"/>
                    </a:p>
                  </a:txBody>
                  <a:tcPr anchor="ctr"/>
                </a:tc>
                <a:tc>
                  <a:txBody>
                    <a:bodyPr/>
                    <a:lstStyle/>
                    <a:p>
                      <a:pPr algn="ctr"/>
                      <a:endParaRPr lang="en-US" sz="2800"/>
                    </a:p>
                  </a:txBody>
                  <a:tcPr anchor="ctr"/>
                </a:tc>
                <a:extLst>
                  <a:ext uri="{0D108BD9-81ED-4DB2-BD59-A6C34878D82A}">
                    <a16:rowId xmlns:a16="http://schemas.microsoft.com/office/drawing/2014/main" val="473175934"/>
                  </a:ext>
                </a:extLst>
              </a:tr>
              <a:tr h="810062">
                <a:tc>
                  <a:txBody>
                    <a:bodyPr/>
                    <a:lstStyle/>
                    <a:p>
                      <a:r>
                        <a:rPr lang="en-US" sz="2800" dirty="0" smtClean="0"/>
                        <a:t>Dynamic Memory</a:t>
                      </a:r>
                      <a:endParaRPr lang="en-US" sz="2800" dirty="0"/>
                    </a:p>
                  </a:txBody>
                  <a:tcPr anchor="ctr"/>
                </a:tc>
                <a:tc>
                  <a:txBody>
                    <a:bodyPr/>
                    <a:lstStyle/>
                    <a:p>
                      <a:pPr algn="ctr"/>
                      <a:endParaRPr lang="en-US" sz="2800"/>
                    </a:p>
                  </a:txBody>
                  <a:tcPr anchor="ctr"/>
                </a:tc>
                <a:tc>
                  <a:txBody>
                    <a:bodyPr/>
                    <a:lstStyle/>
                    <a:p>
                      <a:pPr algn="ctr"/>
                      <a:endParaRPr lang="en-US" sz="2800"/>
                    </a:p>
                  </a:txBody>
                  <a:tcPr anchor="ctr"/>
                </a:tc>
                <a:extLst>
                  <a:ext uri="{0D108BD9-81ED-4DB2-BD59-A6C34878D82A}">
                    <a16:rowId xmlns:a16="http://schemas.microsoft.com/office/drawing/2014/main" val="2769204992"/>
                  </a:ext>
                </a:extLst>
              </a:tr>
              <a:tr h="810062">
                <a:tc>
                  <a:txBody>
                    <a:bodyPr/>
                    <a:lstStyle/>
                    <a:p>
                      <a:r>
                        <a:rPr lang="en-US" sz="2800" dirty="0" smtClean="0"/>
                        <a:t>Windows</a:t>
                      </a:r>
                      <a:r>
                        <a:rPr lang="en-US" sz="2800" baseline="0" dirty="0" smtClean="0"/>
                        <a:t> Web Server</a:t>
                      </a: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1758474596"/>
                  </a:ext>
                </a:extLst>
              </a:tr>
            </a:tbl>
          </a:graphicData>
        </a:graphic>
      </p:graphicFrame>
      <p:sp>
        <p:nvSpPr>
          <p:cNvPr id="5" name="矩形 4"/>
          <p:cNvSpPr/>
          <p:nvPr/>
        </p:nvSpPr>
        <p:spPr>
          <a:xfrm>
            <a:off x="4337082" y="2777182"/>
            <a:ext cx="1446230"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矩形 5"/>
          <p:cNvSpPr/>
          <p:nvPr/>
        </p:nvSpPr>
        <p:spPr>
          <a:xfrm>
            <a:off x="6999637" y="2789956"/>
            <a:ext cx="1446230"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Dev</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矩形 6"/>
          <p:cNvSpPr/>
          <p:nvPr/>
        </p:nvSpPr>
        <p:spPr>
          <a:xfrm>
            <a:off x="4739297" y="1985094"/>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矩形 7"/>
          <p:cNvSpPr/>
          <p:nvPr/>
        </p:nvSpPr>
        <p:spPr>
          <a:xfrm>
            <a:off x="7393837" y="1929804"/>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矩形 8"/>
          <p:cNvSpPr/>
          <p:nvPr/>
        </p:nvSpPr>
        <p:spPr>
          <a:xfrm>
            <a:off x="4754801" y="3654052"/>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0" name="矩形 9"/>
          <p:cNvSpPr/>
          <p:nvPr/>
        </p:nvSpPr>
        <p:spPr>
          <a:xfrm>
            <a:off x="7409341" y="3598762"/>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矩形 10"/>
          <p:cNvSpPr/>
          <p:nvPr/>
        </p:nvSpPr>
        <p:spPr>
          <a:xfrm>
            <a:off x="4754801" y="4416648"/>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矩形 11"/>
          <p:cNvSpPr/>
          <p:nvPr/>
        </p:nvSpPr>
        <p:spPr>
          <a:xfrm>
            <a:off x="7409341" y="4361358"/>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矩形 12"/>
          <p:cNvSpPr/>
          <p:nvPr/>
        </p:nvSpPr>
        <p:spPr>
          <a:xfrm>
            <a:off x="4754801" y="5208736"/>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4" name="矩形 13"/>
          <p:cNvSpPr/>
          <p:nvPr/>
        </p:nvSpPr>
        <p:spPr>
          <a:xfrm>
            <a:off x="7409341" y="5153446"/>
            <a:ext cx="638316" cy="923330"/>
          </a:xfrm>
          <a:prstGeom prst="rect">
            <a:avLst/>
          </a:prstGeom>
          <a:noFill/>
        </p:spPr>
        <p:txBody>
          <a:bodyPr wrap="none" lIns="91440" tIns="45720" rIns="91440" bIns="45720">
            <a:spAutoFit/>
          </a:bodyPr>
          <a:lstStyle/>
          <a:p>
            <a:pPr algn="ctr"/>
            <a:r>
              <a:rPr lang="en-US" altLang="zh-TW"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X</a:t>
            </a:r>
            <a:endParaRPr lang="zh-TW"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70960255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2326791"/>
          </a:xfrm>
        </p:spPr>
        <p:txBody>
          <a:bodyPr/>
          <a:lstStyle/>
          <a:p>
            <a:r>
              <a:rPr lang="en-US" dirty="0"/>
              <a:t>SPF </a:t>
            </a:r>
            <a:r>
              <a:rPr lang="en-US" dirty="0" smtClean="0"/>
              <a:t>2013 </a:t>
            </a:r>
            <a:r>
              <a:rPr lang="en-US" dirty="0"/>
              <a:t>-&gt; SPS 2016</a:t>
            </a:r>
          </a:p>
          <a:p>
            <a:r>
              <a:rPr lang="en-US" dirty="0" smtClean="0"/>
              <a:t>SPS 2013 </a:t>
            </a:r>
            <a:r>
              <a:rPr lang="en-US" dirty="0"/>
              <a:t>-&gt; SPS 2016</a:t>
            </a:r>
          </a:p>
          <a:p>
            <a:r>
              <a:rPr lang="zh-TW" altLang="en-US" dirty="0" smtClean="0"/>
              <a:t>資料庫掛載</a:t>
            </a:r>
            <a:r>
              <a:rPr lang="en-US" altLang="zh-CN" dirty="0" smtClean="0"/>
              <a:t> (</a:t>
            </a:r>
            <a:r>
              <a:rPr lang="zh-TW" altLang="en-US" dirty="0" smtClean="0"/>
              <a:t>僅</a:t>
            </a:r>
            <a:r>
              <a:rPr lang="en-US" altLang="zh-CN" dirty="0" smtClean="0"/>
              <a:t> </a:t>
            </a:r>
            <a:r>
              <a:rPr lang="en-US" altLang="zh-CN" dirty="0"/>
              <a:t>15 </a:t>
            </a:r>
            <a:r>
              <a:rPr lang="zh-TW" altLang="en-US" dirty="0" smtClean="0"/>
              <a:t>模式的網站可以升級</a:t>
            </a:r>
            <a:r>
              <a:rPr lang="en-US" altLang="zh-TW" dirty="0" smtClean="0"/>
              <a:t>)</a:t>
            </a:r>
            <a:endParaRPr lang="en-US" altLang="zh-CN" dirty="0"/>
          </a:p>
          <a:p>
            <a:r>
              <a:rPr lang="zh-TW" altLang="en-US" dirty="0" smtClean="0"/>
              <a:t>升級前嘗試資料庫掃</a:t>
            </a:r>
            <a:r>
              <a:rPr lang="zh-TW" altLang="en-US" dirty="0"/>
              <a:t>描</a:t>
            </a:r>
            <a:endParaRPr lang="en-US" dirty="0"/>
          </a:p>
        </p:txBody>
      </p:sp>
      <p:sp>
        <p:nvSpPr>
          <p:cNvPr id="3" name="標題 2"/>
          <p:cNvSpPr>
            <a:spLocks noGrp="1"/>
          </p:cNvSpPr>
          <p:nvPr>
            <p:ph type="title"/>
          </p:nvPr>
        </p:nvSpPr>
        <p:spPr/>
        <p:txBody>
          <a:bodyPr/>
          <a:lstStyle/>
          <a:p>
            <a:r>
              <a:rPr lang="en-US" altLang="zh-TW" b="1" dirty="0" smtClean="0"/>
              <a:t>V2V </a:t>
            </a:r>
            <a:r>
              <a:rPr lang="zh-TW" altLang="en-US" b="1" dirty="0" smtClean="0"/>
              <a:t>升級</a:t>
            </a:r>
            <a:endParaRPr lang="en-US" b="1" dirty="0"/>
          </a:p>
        </p:txBody>
      </p:sp>
      <p:pic>
        <p:nvPicPr>
          <p:cNvPr id="2050" name="Picture 2" descr="http://www.c-sharpcorner.com/UploadFile/d2ee01/upgrading-to-sharepoint-2016/Images/SP%20Upgrade%20P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881" y="3539641"/>
            <a:ext cx="7200800" cy="317285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087217" y="6512933"/>
            <a:ext cx="4320480" cy="161583"/>
          </a:xfrm>
          <a:prstGeom prst="rect">
            <a:avLst/>
          </a:prstGeom>
          <a:noFill/>
        </p:spPr>
        <p:txBody>
          <a:bodyPr wrap="square" lIns="0" tIns="0" rIns="0" bIns="0" rtlCol="0">
            <a:spAutoFit/>
          </a:bodyPr>
          <a:lstStyle/>
          <a:p>
            <a:r>
              <a:rPr lang="en-US" sz="1050" spc="-70" dirty="0">
                <a:gradFill>
                  <a:gsLst>
                    <a:gs pos="2917">
                      <a:schemeClr val="bg2"/>
                    </a:gs>
                    <a:gs pos="95000">
                      <a:schemeClr val="bg2"/>
                    </a:gs>
                  </a:gsLst>
                  <a:lin ang="5400000" scaled="0"/>
                </a:gradFill>
              </a:rPr>
              <a:t>http://www.c-sharpcorner.com/UploadFile/d2ee01/upgrading-to-sharepoint-2016/</a:t>
            </a:r>
            <a:endParaRPr lang="en-US" sz="105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092928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641" y="2973799"/>
            <a:ext cx="2187007" cy="6893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00"/>
          <a:stretch/>
        </p:blipFill>
        <p:spPr>
          <a:xfrm>
            <a:off x="661" y="870575"/>
            <a:ext cx="9334565" cy="5249411"/>
          </a:xfrm>
          <a:prstGeom prst="rect">
            <a:avLst/>
          </a:prstGeom>
        </p:spPr>
      </p:pic>
      <p:sp>
        <p:nvSpPr>
          <p:cNvPr id="8" name="TextBox 7"/>
          <p:cNvSpPr txBox="1"/>
          <p:nvPr/>
        </p:nvSpPr>
        <p:spPr>
          <a:xfrm>
            <a:off x="4087217" y="4106661"/>
            <a:ext cx="5238684" cy="1906818"/>
          </a:xfrm>
          <a:prstGeom prst="rect">
            <a:avLst/>
          </a:prstGeom>
          <a:solidFill>
            <a:srgbClr val="FC8D00">
              <a:alpha val="80000"/>
            </a:srgbClr>
          </a:solidFill>
        </p:spPr>
        <p:txBody>
          <a:bodyPr wrap="square" lIns="139879" tIns="69939" rIns="139879" bIns="139879" rtlCol="0" anchor="ctr">
            <a:spAutoFit/>
          </a:bodyPr>
          <a:lstStyle/>
          <a:p>
            <a:pPr marL="0" marR="0" lvl="0" indent="0" algn="l" defTabSz="932271" rtl="0" eaLnBrk="1" fontAlgn="auto" latinLnBrk="0" hangingPunct="1">
              <a:lnSpc>
                <a:spcPct val="100000"/>
              </a:lnSpc>
              <a:spcBef>
                <a:spcPts val="0"/>
              </a:spcBef>
              <a:spcAft>
                <a:spcPts val="0"/>
              </a:spcAft>
              <a:buClrTx/>
              <a:buSzTx/>
              <a:buFontTx/>
              <a:buNone/>
              <a:tabLst/>
              <a:defRPr/>
            </a:pPr>
            <a:r>
              <a:rPr lang="zh-TW" altLang="en-US" sz="5507" noProof="0" dirty="0" smtClean="0">
                <a:solidFill>
                  <a:srgbClr val="FFFFFF"/>
                </a:solidFill>
                <a:latin typeface="Segoe UI Light"/>
              </a:rPr>
              <a:t>資料庫掛載升級 </a:t>
            </a:r>
            <a:r>
              <a:rPr kumimoji="0" lang="en-US" sz="5507" b="0" i="0" u="none" strike="noStrike" kern="1200" cap="none" spc="0" normalizeH="0" baseline="0" noProof="0" dirty="0" smtClean="0">
                <a:ln>
                  <a:noFill/>
                </a:ln>
                <a:solidFill>
                  <a:srgbClr val="FFFFFF"/>
                </a:solidFill>
                <a:effectLst/>
                <a:uLnTx/>
                <a:uFillTx/>
                <a:latin typeface="Segoe UI Light"/>
                <a:ea typeface="+mn-ea"/>
                <a:cs typeface="+mn-cs"/>
              </a:rPr>
              <a:t>Demo</a:t>
            </a:r>
            <a:endParaRPr kumimoji="0" lang="en-US" sz="5507"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918197921"/>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74638" y="1212850"/>
            <a:ext cx="8777288" cy="5262979"/>
          </a:xfrm>
        </p:spPr>
        <p:txBody>
          <a:bodyPr/>
          <a:lstStyle/>
          <a:p>
            <a:r>
              <a:rPr lang="en-US" altLang="zh-TW" dirty="0" smtClean="0"/>
              <a:t>SP</a:t>
            </a:r>
            <a:r>
              <a:rPr lang="zh-TW" altLang="en-US" dirty="0" smtClean="0"/>
              <a:t> </a:t>
            </a:r>
            <a:r>
              <a:rPr lang="en-US" altLang="zh-TW" dirty="0" smtClean="0"/>
              <a:t>2016 </a:t>
            </a:r>
            <a:r>
              <a:rPr lang="zh-TW" altLang="en-US" dirty="0" smtClean="0"/>
              <a:t>會是最後 </a:t>
            </a:r>
            <a:r>
              <a:rPr lang="en-US" altLang="zh-TW" dirty="0" smtClean="0"/>
              <a:t>On-</a:t>
            </a:r>
            <a:r>
              <a:rPr lang="en-US" altLang="zh-TW" dirty="0" err="1" smtClean="0"/>
              <a:t>Prem</a:t>
            </a:r>
            <a:r>
              <a:rPr lang="en-US" altLang="zh-TW" dirty="0" smtClean="0"/>
              <a:t> </a:t>
            </a:r>
            <a:r>
              <a:rPr lang="zh-TW" altLang="en-US" dirty="0" smtClean="0"/>
              <a:t>版本嗎</a:t>
            </a:r>
            <a:r>
              <a:rPr lang="en-US" altLang="zh-TW" dirty="0" smtClean="0"/>
              <a:t>?</a:t>
            </a:r>
          </a:p>
          <a:p>
            <a:r>
              <a:rPr lang="en-US" altLang="zh-TW" dirty="0" smtClean="0"/>
              <a:t>SP</a:t>
            </a:r>
            <a:r>
              <a:rPr lang="zh-TW" altLang="en-US" dirty="0" smtClean="0"/>
              <a:t> </a:t>
            </a:r>
            <a:r>
              <a:rPr lang="en-US" altLang="zh-TW" dirty="0" smtClean="0"/>
              <a:t>2016 </a:t>
            </a:r>
            <a:r>
              <a:rPr lang="zh-TW" altLang="en-US" dirty="0"/>
              <a:t>的</a:t>
            </a:r>
            <a:r>
              <a:rPr lang="zh-TW" altLang="en-US" dirty="0" smtClean="0"/>
              <a:t>版本</a:t>
            </a:r>
            <a:r>
              <a:rPr lang="en-US" altLang="zh-TW" dirty="0" smtClean="0"/>
              <a:t>?</a:t>
            </a:r>
            <a:r>
              <a:rPr lang="en-US" altLang="zh-TW" dirty="0"/>
              <a:t> </a:t>
            </a:r>
            <a:r>
              <a:rPr lang="zh-TW" altLang="en-US" dirty="0" smtClean="0"/>
              <a:t>會有 </a:t>
            </a:r>
            <a:r>
              <a:rPr lang="en-US" altLang="zh-TW" dirty="0" smtClean="0"/>
              <a:t>Foundation </a:t>
            </a:r>
            <a:r>
              <a:rPr lang="zh-TW" altLang="en-US" dirty="0" smtClean="0"/>
              <a:t>版本嗎</a:t>
            </a:r>
            <a:r>
              <a:rPr lang="en-US" altLang="zh-TW" dirty="0" smtClean="0"/>
              <a:t>?</a:t>
            </a:r>
          </a:p>
          <a:p>
            <a:r>
              <a:rPr lang="en-US" altLang="zh-TW" dirty="0" smtClean="0"/>
              <a:t>SP</a:t>
            </a:r>
            <a:r>
              <a:rPr lang="zh-TW" altLang="en-US" dirty="0" smtClean="0"/>
              <a:t> </a:t>
            </a:r>
            <a:r>
              <a:rPr lang="en-US" altLang="zh-TW" dirty="0" smtClean="0"/>
              <a:t>2016 </a:t>
            </a:r>
            <a:r>
              <a:rPr lang="zh-TW" altLang="en-US" dirty="0" smtClean="0"/>
              <a:t>支援的語系</a:t>
            </a:r>
            <a:r>
              <a:rPr lang="en-US" altLang="zh-TW" dirty="0" smtClean="0"/>
              <a:t>?</a:t>
            </a:r>
          </a:p>
          <a:p>
            <a:r>
              <a:rPr lang="en-US" altLang="zh-TW" dirty="0" smtClean="0"/>
              <a:t>SP 2016 UI </a:t>
            </a:r>
            <a:r>
              <a:rPr lang="zh-TW" altLang="en-US" dirty="0" smtClean="0"/>
              <a:t>會有改變嗎</a:t>
            </a:r>
            <a:r>
              <a:rPr lang="en-US" altLang="zh-TW" dirty="0" smtClean="0"/>
              <a:t>?</a:t>
            </a:r>
          </a:p>
          <a:p>
            <a:r>
              <a:rPr lang="en-US" altLang="zh-TW" dirty="0"/>
              <a:t>Form </a:t>
            </a:r>
            <a:r>
              <a:rPr lang="zh-TW" altLang="en-US" dirty="0"/>
              <a:t>和 </a:t>
            </a:r>
            <a:r>
              <a:rPr lang="en-US" altLang="zh-TW" dirty="0"/>
              <a:t>Workflow </a:t>
            </a:r>
            <a:r>
              <a:rPr lang="zh-TW" altLang="en-US" dirty="0"/>
              <a:t>策略如何</a:t>
            </a:r>
            <a:r>
              <a:rPr lang="en-US" altLang="zh-TW" dirty="0"/>
              <a:t>?</a:t>
            </a:r>
          </a:p>
          <a:p>
            <a:r>
              <a:rPr lang="en-US" altLang="zh-TW" dirty="0" smtClean="0"/>
              <a:t>AppFabric </a:t>
            </a:r>
            <a:r>
              <a:rPr lang="zh-TW" altLang="en-US" dirty="0" smtClean="0"/>
              <a:t>支援生命週期至 </a:t>
            </a:r>
            <a:r>
              <a:rPr lang="en-US" altLang="zh-TW" dirty="0" smtClean="0"/>
              <a:t>2017/4/2 </a:t>
            </a:r>
            <a:r>
              <a:rPr lang="zh-TW" altLang="en-US" dirty="0" smtClean="0"/>
              <a:t>會影響 </a:t>
            </a:r>
            <a:r>
              <a:rPr lang="en-US" altLang="zh-TW" dirty="0" smtClean="0"/>
              <a:t>Distributed Cache </a:t>
            </a:r>
            <a:r>
              <a:rPr lang="zh-TW" altLang="en-US" dirty="0" smtClean="0"/>
              <a:t>的支援嗎</a:t>
            </a:r>
            <a:r>
              <a:rPr lang="en-US" altLang="zh-TW" dirty="0" smtClean="0"/>
              <a:t>?</a:t>
            </a:r>
          </a:p>
          <a:p>
            <a:r>
              <a:rPr lang="en-US" altLang="zh-TW" dirty="0" smtClean="0"/>
              <a:t>SP</a:t>
            </a:r>
            <a:r>
              <a:rPr lang="zh-TW" altLang="en-US" dirty="0" smtClean="0"/>
              <a:t> </a:t>
            </a:r>
            <a:r>
              <a:rPr lang="en-US" altLang="zh-TW" dirty="0" smtClean="0"/>
              <a:t>2016 </a:t>
            </a:r>
            <a:r>
              <a:rPr lang="zh-TW" altLang="en-US" dirty="0" smtClean="0"/>
              <a:t>會有 </a:t>
            </a:r>
            <a:r>
              <a:rPr lang="en-US" altLang="zh-TW" dirty="0" smtClean="0"/>
              <a:t>Groups </a:t>
            </a:r>
            <a:r>
              <a:rPr lang="zh-TW" altLang="en-US" dirty="0" smtClean="0"/>
              <a:t>的功能嗎</a:t>
            </a:r>
            <a:r>
              <a:rPr lang="en-US" altLang="zh-TW" dirty="0" smtClean="0"/>
              <a:t>?</a:t>
            </a:r>
          </a:p>
          <a:p>
            <a:r>
              <a:rPr lang="en-US" altLang="zh-TW" dirty="0" smtClean="0"/>
              <a:t>SP 2016 </a:t>
            </a:r>
            <a:r>
              <a:rPr lang="zh-TW" altLang="en-US" dirty="0" smtClean="0"/>
              <a:t>對 </a:t>
            </a:r>
            <a:r>
              <a:rPr lang="en-US" altLang="zh-TW" dirty="0" smtClean="0"/>
              <a:t>Developers </a:t>
            </a:r>
            <a:r>
              <a:rPr lang="zh-TW" altLang="en-US" dirty="0" smtClean="0"/>
              <a:t>有哪些新功能</a:t>
            </a:r>
            <a:r>
              <a:rPr lang="en-US" altLang="zh-TW" dirty="0" smtClean="0"/>
              <a:t>?</a:t>
            </a:r>
          </a:p>
        </p:txBody>
      </p:sp>
      <p:sp>
        <p:nvSpPr>
          <p:cNvPr id="3" name="標題 2"/>
          <p:cNvSpPr>
            <a:spLocks noGrp="1"/>
          </p:cNvSpPr>
          <p:nvPr>
            <p:ph type="title"/>
          </p:nvPr>
        </p:nvSpPr>
        <p:spPr/>
        <p:txBody>
          <a:bodyPr/>
          <a:lstStyle/>
          <a:p>
            <a:r>
              <a:rPr lang="zh-TW" altLang="en-US" b="1" dirty="0" smtClean="0"/>
              <a:t>常見問題</a:t>
            </a:r>
            <a:endParaRPr lang="en-US" b="1" dirty="0"/>
          </a:p>
        </p:txBody>
      </p:sp>
    </p:spTree>
    <p:extLst>
      <p:ext uri="{BB962C8B-B14F-4D97-AF65-F5344CB8AC3E}">
        <p14:creationId xmlns:p14="http://schemas.microsoft.com/office/powerpoint/2010/main" val="273769863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b="1" dirty="0" smtClean="0"/>
              <a:t>SharePoint Server 2016 </a:t>
            </a:r>
            <a:r>
              <a:rPr lang="zh-TW" altLang="en-US" b="1" dirty="0" smtClean="0"/>
              <a:t>新功能總表</a:t>
            </a:r>
            <a:endParaRPr lang="en-US" b="1" dirty="0"/>
          </a:p>
        </p:txBody>
      </p:sp>
      <p:graphicFrame>
        <p:nvGraphicFramePr>
          <p:cNvPr id="4" name="Content Placeholder 3"/>
          <p:cNvGraphicFramePr>
            <a:graphicFrameLocks/>
          </p:cNvGraphicFramePr>
          <p:nvPr>
            <p:extLst>
              <p:ext uri="{D42A27DB-BD31-4B8C-83A1-F6EECF244321}">
                <p14:modId xmlns:p14="http://schemas.microsoft.com/office/powerpoint/2010/main" val="3585522492"/>
              </p:ext>
            </p:extLst>
          </p:nvPr>
        </p:nvGraphicFramePr>
        <p:xfrm>
          <a:off x="397211" y="760958"/>
          <a:ext cx="8529924" cy="6211658"/>
        </p:xfrm>
        <a:graphic>
          <a:graphicData uri="http://schemas.openxmlformats.org/drawingml/2006/table">
            <a:tbl>
              <a:tblPr bandRow="1">
                <a:tableStyleId>{5C22544A-7EE6-4342-B048-85BDC9FD1C3A}</a:tableStyleId>
              </a:tblPr>
              <a:tblGrid>
                <a:gridCol w="2843308">
                  <a:extLst>
                    <a:ext uri="{9D8B030D-6E8A-4147-A177-3AD203B41FA5}">
                      <a16:colId xmlns:a16="http://schemas.microsoft.com/office/drawing/2014/main" val="743706610"/>
                    </a:ext>
                  </a:extLst>
                </a:gridCol>
                <a:gridCol w="2843308">
                  <a:extLst>
                    <a:ext uri="{9D8B030D-6E8A-4147-A177-3AD203B41FA5}">
                      <a16:colId xmlns:a16="http://schemas.microsoft.com/office/drawing/2014/main" val="2827455218"/>
                    </a:ext>
                  </a:extLst>
                </a:gridCol>
                <a:gridCol w="2843308">
                  <a:extLst>
                    <a:ext uri="{9D8B030D-6E8A-4147-A177-3AD203B41FA5}">
                      <a16:colId xmlns:a16="http://schemas.microsoft.com/office/drawing/2014/main" val="294102704"/>
                    </a:ext>
                  </a:extLst>
                </a:gridCol>
              </a:tblGrid>
              <a:tr h="4407920">
                <a:tc>
                  <a:txBody>
                    <a:bodyPr/>
                    <a:lstStyle/>
                    <a:p>
                      <a:r>
                        <a:rPr lang="en-US" sz="1300" b="1" baseline="0" dirty="0" smtClean="0"/>
                        <a:t>Modern Document Experiences</a:t>
                      </a:r>
                    </a:p>
                    <a:p>
                      <a:r>
                        <a:rPr lang="en-US" sz="1300" baseline="0" dirty="0" smtClean="0"/>
                        <a:t>New Doc Lib UX (</a:t>
                      </a:r>
                      <a:r>
                        <a:rPr lang="en-US" sz="1300" baseline="0" dirty="0" err="1" smtClean="0"/>
                        <a:t>qcb</a:t>
                      </a:r>
                      <a:r>
                        <a:rPr lang="en-US" sz="1300" baseline="0" dirty="0" smtClean="0"/>
                        <a:t>, no ribbon)</a:t>
                      </a:r>
                    </a:p>
                    <a:p>
                      <a:r>
                        <a:rPr lang="en-US" sz="1300" baseline="0" dirty="0" smtClean="0"/>
                        <a:t>Multi-file upload, better drag/drop</a:t>
                      </a:r>
                    </a:p>
                    <a:p>
                      <a:r>
                        <a:rPr lang="en-US" sz="1300" baseline="0" dirty="0" smtClean="0"/>
                        <a:t>redesigned menus (</a:t>
                      </a:r>
                      <a:r>
                        <a:rPr lang="en-US" sz="1300" baseline="0" dirty="0" err="1" smtClean="0"/>
                        <a:t>inc.</a:t>
                      </a:r>
                      <a:r>
                        <a:rPr lang="en-US" sz="1300" baseline="0" dirty="0" smtClean="0"/>
                        <a:t> right-click)</a:t>
                      </a:r>
                    </a:p>
                    <a:p>
                      <a:r>
                        <a:rPr lang="en-US" sz="1300" b="0" baseline="0" dirty="0" smtClean="0">
                          <a:solidFill>
                            <a:srgbClr val="FF0000"/>
                          </a:solidFill>
                        </a:rPr>
                        <a:t>Modern Attachments </a:t>
                      </a:r>
                      <a:r>
                        <a:rPr lang="en-US" sz="1300" baseline="0" dirty="0" smtClean="0"/>
                        <a:t>(w/ EX)</a:t>
                      </a:r>
                    </a:p>
                    <a:p>
                      <a:endParaRPr lang="en-US" sz="1300" baseline="0" dirty="0" smtClean="0"/>
                    </a:p>
                    <a:p>
                      <a:r>
                        <a:rPr lang="en-US" sz="1300" b="1" baseline="0" dirty="0" smtClean="0">
                          <a:solidFill>
                            <a:schemeClr val="tx1"/>
                          </a:solidFill>
                        </a:rPr>
                        <a:t>OneDrive for Business</a:t>
                      </a:r>
                    </a:p>
                    <a:p>
                      <a:r>
                        <a:rPr lang="en-US" sz="1300" b="0" baseline="0" dirty="0" smtClean="0"/>
                        <a:t>Shared With Me</a:t>
                      </a:r>
                    </a:p>
                    <a:p>
                      <a:r>
                        <a:rPr lang="en-US" sz="1300" b="0" baseline="0" dirty="0" smtClean="0"/>
                        <a:t>Shared Folders </a:t>
                      </a:r>
                      <a:r>
                        <a:rPr lang="en-US" sz="1300" b="0" i="1" baseline="0" dirty="0" smtClean="0"/>
                        <a:t>* (assumes sync client support)</a:t>
                      </a:r>
                    </a:p>
                    <a:p>
                      <a:r>
                        <a:rPr lang="en-US" sz="1300" b="0" baseline="0" dirty="0" smtClean="0"/>
                        <a:t>Site Folders</a:t>
                      </a:r>
                    </a:p>
                    <a:p>
                      <a:r>
                        <a:rPr lang="en-US" sz="1300" baseline="0" dirty="0" smtClean="0"/>
                        <a:t>“Face pile”</a:t>
                      </a:r>
                    </a:p>
                    <a:p>
                      <a:r>
                        <a:rPr lang="en-US" sz="1300" baseline="0" dirty="0" smtClean="0"/>
                        <a:t>Infinite Scrolling</a:t>
                      </a:r>
                      <a:endParaRPr lang="en-US" sz="1300" b="0" baseline="0" dirty="0" smtClean="0"/>
                    </a:p>
                    <a:p>
                      <a:r>
                        <a:rPr lang="en-US" sz="1300" b="0" baseline="0" dirty="0" smtClean="0"/>
                        <a:t>First Run Experience</a:t>
                      </a:r>
                    </a:p>
                    <a:p>
                      <a:r>
                        <a:rPr lang="en-US" sz="1300" b="0" baseline="0" dirty="0" smtClean="0"/>
                        <a:t>Recycle Bin</a:t>
                      </a:r>
                    </a:p>
                    <a:p>
                      <a:endParaRPr lang="en-US" sz="1300" b="1" dirty="0" smtClean="0"/>
                    </a:p>
                    <a:p>
                      <a:r>
                        <a:rPr lang="en-US" sz="1300" b="1" dirty="0" smtClean="0">
                          <a:solidFill>
                            <a:srgbClr val="FF0000"/>
                          </a:solidFill>
                        </a:rPr>
                        <a:t>Sharing Experiences</a:t>
                      </a:r>
                    </a:p>
                    <a:p>
                      <a:r>
                        <a:rPr lang="en-US" sz="1300" dirty="0" smtClean="0"/>
                        <a:t>Members Can Share</a:t>
                      </a:r>
                    </a:p>
                    <a:p>
                      <a:r>
                        <a:rPr lang="en-US" sz="1300" dirty="0" smtClean="0"/>
                        <a:t>Sharing</a:t>
                      </a:r>
                      <a:r>
                        <a:rPr lang="en-US" sz="1300" baseline="0" dirty="0" smtClean="0"/>
                        <a:t> Emails</a:t>
                      </a:r>
                    </a:p>
                    <a:p>
                      <a:r>
                        <a:rPr lang="en-US" sz="1300" baseline="0" dirty="0" smtClean="0"/>
                        <a:t>New Sharing Dialog</a:t>
                      </a:r>
                      <a:endParaRPr lang="en-US" sz="1300" dirty="0" smtClean="0"/>
                    </a:p>
                    <a:p>
                      <a:r>
                        <a:rPr lang="en-US" sz="1300" dirty="0" smtClean="0"/>
                        <a:t>Access Requests Redesign</a:t>
                      </a:r>
                    </a:p>
                    <a:p>
                      <a:r>
                        <a:rPr lang="en-US" sz="1300" dirty="0" smtClean="0"/>
                        <a:t>Additive permissions</a:t>
                      </a:r>
                    </a:p>
                    <a:p>
                      <a:endParaRPr lang="en-US" sz="1300" b="1" dirty="0" smtClean="0"/>
                    </a:p>
                    <a:p>
                      <a:r>
                        <a:rPr lang="en-US" sz="1300" b="1" dirty="0" smtClean="0">
                          <a:solidFill>
                            <a:srgbClr val="FF0000"/>
                          </a:solidFill>
                        </a:rPr>
                        <a:t>Mobile Web Experiences</a:t>
                      </a:r>
                    </a:p>
                    <a:p>
                      <a:r>
                        <a:rPr lang="en-US" sz="1300" baseline="0" dirty="0" smtClean="0"/>
                        <a:t>OneDrive for Business</a:t>
                      </a:r>
                    </a:p>
                    <a:p>
                      <a:r>
                        <a:rPr lang="en-US" sz="1300" baseline="0" dirty="0" smtClean="0"/>
                        <a:t>Team Sites</a:t>
                      </a:r>
                    </a:p>
                    <a:p>
                      <a:r>
                        <a:rPr lang="en-US" sz="1300" baseline="0" dirty="0" smtClean="0"/>
                        <a:t>Sites Hub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0" kern="1200" baseline="0" dirty="0" smtClean="0">
                        <a:solidFill>
                          <a:sysClr val="windowText" lastClr="00000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kern="1200" baseline="0" dirty="0" smtClean="0">
                          <a:solidFill>
                            <a:sysClr val="windowText" lastClr="000000"/>
                          </a:solidFill>
                          <a:latin typeface="+mn-lt"/>
                          <a:ea typeface="+mn-ea"/>
                          <a:cs typeface="+mn-cs"/>
                        </a:rPr>
                        <a:t>Other Experience Improvements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ysClr val="windowText" lastClr="000000"/>
                          </a:solidFill>
                          <a:latin typeface="+mn-lt"/>
                          <a:ea typeface="+mn-ea"/>
                          <a:cs typeface="+mn-cs"/>
                        </a:rPr>
                        <a:t>New profile page (immersive)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ysClr val="windowText" lastClr="000000"/>
                          </a:solidFill>
                          <a:latin typeface="+mn-lt"/>
                          <a:ea typeface="+mn-ea"/>
                          <a:cs typeface="+mn-cs"/>
                        </a:rPr>
                        <a:t>New sites hub (site thumbnails)</a:t>
                      </a:r>
                    </a:p>
                  </a:txBody>
                  <a:tcPr marL="69939" marR="69939" marT="34969" marB="34969"/>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smtClean="0">
                          <a:solidFill>
                            <a:srgbClr val="FF0000"/>
                          </a:solidFill>
                        </a:rPr>
                        <a:t>Information Protection</a:t>
                      </a:r>
                    </a:p>
                    <a:p>
                      <a:pPr marL="0" lvl="0" indent="0">
                        <a:buFont typeface="Arial" panose="020B0604020202020204" pitchFamily="34" charset="0"/>
                        <a:buNone/>
                      </a:pPr>
                      <a:r>
                        <a:rPr lang="en-US" sz="1300" b="0" kern="1200" baseline="0" dirty="0" smtClean="0">
                          <a:solidFill>
                            <a:sysClr val="windowText" lastClr="000000"/>
                          </a:solidFill>
                          <a:latin typeface="+mn-lt"/>
                          <a:ea typeface="+mn-ea"/>
                          <a:cs typeface="+mn-cs"/>
                        </a:rPr>
                        <a:t>DLP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ysClr val="windowText" lastClr="000000"/>
                          </a:solidFill>
                          <a:latin typeface="+mn-lt"/>
                          <a:ea typeface="+mn-ea"/>
                          <a:cs typeface="+mn-cs"/>
                        </a:rPr>
                        <a:t>Encryption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rgbClr val="FF0000"/>
                          </a:solidFill>
                          <a:latin typeface="+mn-lt"/>
                          <a:ea typeface="+mn-ea"/>
                          <a:cs typeface="+mn-cs"/>
                        </a:rPr>
                        <a:t>Archiving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rgbClr val="FF0000"/>
                          </a:solidFill>
                          <a:latin typeface="+mn-lt"/>
                          <a:ea typeface="+mn-ea"/>
                          <a:cs typeface="+mn-cs"/>
                        </a:rPr>
                        <a:t>eDiscovery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kern="1200" baseline="0" dirty="0" smtClean="0">
                          <a:solidFill>
                            <a:sysClr val="windowText" lastClr="000000"/>
                          </a:solidFill>
                          <a:latin typeface="+mn-lt"/>
                          <a:ea typeface="+mn-ea"/>
                          <a:cs typeface="+mn-cs"/>
                        </a:rPr>
                        <a:t>Auditing</a:t>
                      </a:r>
                    </a:p>
                    <a:p>
                      <a:endParaRPr lang="en-US" sz="1300" b="1" dirty="0" smtClean="0"/>
                    </a:p>
                    <a:p>
                      <a:r>
                        <a:rPr lang="en-US" sz="1300" b="1" dirty="0" smtClean="0">
                          <a:solidFill>
                            <a:srgbClr val="FF0000"/>
                          </a:solidFill>
                        </a:rPr>
                        <a:t>Performance and Reliability</a:t>
                      </a:r>
                    </a:p>
                    <a:p>
                      <a:r>
                        <a:rPr lang="en-US" sz="1300" dirty="0" smtClean="0">
                          <a:solidFill>
                            <a:schemeClr val="tx1"/>
                          </a:solidFill>
                        </a:rPr>
                        <a:t>Faster</a:t>
                      </a:r>
                      <a:r>
                        <a:rPr lang="en-US" sz="1300" baseline="0" dirty="0" smtClean="0">
                          <a:solidFill>
                            <a:schemeClr val="tx1"/>
                          </a:solidFill>
                        </a:rPr>
                        <a:t> pages throughout SP</a:t>
                      </a:r>
                    </a:p>
                    <a:p>
                      <a:r>
                        <a:rPr lang="en-US" sz="1300" b="0" baseline="0" dirty="0" smtClean="0">
                          <a:solidFill>
                            <a:srgbClr val="FF0000"/>
                          </a:solidFill>
                        </a:rPr>
                        <a:t>Fast site creation</a:t>
                      </a:r>
                    </a:p>
                    <a:p>
                      <a:r>
                        <a:rPr lang="en-US" sz="1300" b="0" baseline="0" dirty="0" smtClean="0">
                          <a:solidFill>
                            <a:srgbClr val="FF0000"/>
                          </a:solidFill>
                        </a:rPr>
                        <a:t>Upload/Downloading chunking for higher throughput and reliability</a:t>
                      </a:r>
                    </a:p>
                    <a:p>
                      <a:r>
                        <a:rPr lang="en-US" sz="1300" baseline="0" dirty="0" smtClean="0"/>
                        <a:t>Sync reliability</a:t>
                      </a:r>
                    </a:p>
                    <a:p>
                      <a:endParaRPr lang="en-US" sz="1300" baseline="0" dirty="0" smtClean="0"/>
                    </a:p>
                    <a:p>
                      <a:r>
                        <a:rPr lang="en-US" sz="1300" b="1" baseline="0" dirty="0" smtClean="0">
                          <a:solidFill>
                            <a:srgbClr val="FF0000"/>
                          </a:solidFill>
                        </a:rPr>
                        <a:t>Manageability</a:t>
                      </a:r>
                    </a:p>
                    <a:p>
                      <a:r>
                        <a:rPr lang="en-US" sz="1300" baseline="0" dirty="0" smtClean="0">
                          <a:solidFill>
                            <a:srgbClr val="FF0000"/>
                          </a:solidFill>
                        </a:rPr>
                        <a:t>In place upgrade</a:t>
                      </a:r>
                    </a:p>
                    <a:p>
                      <a:r>
                        <a:rPr lang="en-US" sz="1300" b="0" baseline="0" dirty="0" smtClean="0">
                          <a:solidFill>
                            <a:srgbClr val="FF0000"/>
                          </a:solidFill>
                        </a:rPr>
                        <a:t>SAML parity with Windows</a:t>
                      </a:r>
                    </a:p>
                    <a:p>
                      <a:r>
                        <a:rPr lang="en-US" sz="1300" b="0" baseline="0" dirty="0" err="1" smtClean="0">
                          <a:solidFill>
                            <a:srgbClr val="FF0000"/>
                          </a:solidFill>
                        </a:rPr>
                        <a:t>MinRole</a:t>
                      </a:r>
                      <a:endParaRPr lang="en-US" sz="1300" b="0" baseline="0" dirty="0" smtClean="0">
                        <a:solidFill>
                          <a:srgbClr val="FF0000"/>
                        </a:solidFill>
                      </a:endParaRPr>
                    </a:p>
                    <a:p>
                      <a:endParaRPr lang="en-US" sz="1300" baseline="0" dirty="0" smtClean="0"/>
                    </a:p>
                    <a:p>
                      <a:r>
                        <a:rPr lang="en-US" sz="1300" b="1" baseline="0" dirty="0" smtClean="0"/>
                        <a:t>Windows and Office Ecosystem</a:t>
                      </a:r>
                    </a:p>
                    <a:p>
                      <a:pPr marL="0" marR="0" indent="0" algn="l" defTabSz="914363" rtl="0" eaLnBrk="1" fontAlgn="auto" latinLnBrk="0" hangingPunct="1">
                        <a:lnSpc>
                          <a:spcPct val="100000"/>
                        </a:lnSpc>
                        <a:spcBef>
                          <a:spcPts val="0"/>
                        </a:spcBef>
                        <a:spcAft>
                          <a:spcPts val="0"/>
                        </a:spcAft>
                        <a:buClrTx/>
                        <a:buSzTx/>
                        <a:buFontTx/>
                        <a:buNone/>
                        <a:tabLst/>
                        <a:defRPr/>
                      </a:pPr>
                      <a:r>
                        <a:rPr lang="en-US" sz="1300" baseline="0" dirty="0" smtClean="0"/>
                        <a:t>Version API for Universal Apps</a:t>
                      </a:r>
                    </a:p>
                    <a:p>
                      <a:r>
                        <a:rPr lang="en-US" sz="1300" baseline="0" dirty="0" smtClean="0"/>
                        <a:t>Runs on Threshold Server</a:t>
                      </a:r>
                    </a:p>
                    <a:p>
                      <a:endParaRPr lang="en-US" sz="1300" baseline="0" dirty="0" smtClean="0"/>
                    </a:p>
                    <a:p>
                      <a:r>
                        <a:rPr lang="en-US" sz="1300" b="1" dirty="0" smtClean="0"/>
                        <a:t>Access &amp; InfoPath</a:t>
                      </a:r>
                    </a:p>
                    <a:p>
                      <a:r>
                        <a:rPr lang="en-US" sz="1300" dirty="0" smtClean="0">
                          <a:solidFill>
                            <a:schemeClr val="tx1"/>
                          </a:solidFill>
                        </a:rPr>
                        <a:t>Open</a:t>
                      </a:r>
                      <a:r>
                        <a:rPr lang="en-US" sz="1300" baseline="0" dirty="0" smtClean="0">
                          <a:solidFill>
                            <a:schemeClr val="tx1"/>
                          </a:solidFill>
                        </a:rPr>
                        <a:t> in Excel</a:t>
                      </a:r>
                    </a:p>
                    <a:p>
                      <a:r>
                        <a:rPr lang="en-US" sz="1300" baseline="0" dirty="0" smtClean="0"/>
                        <a:t>Cascading Combo Boxes</a:t>
                      </a:r>
                    </a:p>
                    <a:p>
                      <a:endParaRPr lang="en-US" sz="1300" baseline="0" dirty="0" smtClean="0"/>
                    </a:p>
                    <a:p>
                      <a:r>
                        <a:rPr lang="en-US" sz="1300" b="1" baseline="0" dirty="0" smtClean="0"/>
                        <a:t>Developer</a:t>
                      </a:r>
                    </a:p>
                    <a:p>
                      <a:r>
                        <a:rPr lang="en-US" sz="1300" b="0" dirty="0" smtClean="0">
                          <a:solidFill>
                            <a:srgbClr val="FF0000"/>
                          </a:solidFill>
                        </a:rPr>
                        <a:t>Office 365 API’s</a:t>
                      </a:r>
                    </a:p>
                    <a:p>
                      <a:r>
                        <a:rPr lang="en-US" sz="1300" dirty="0" smtClean="0"/>
                        <a:t>Common consent </a:t>
                      </a:r>
                    </a:p>
                    <a:p>
                      <a:r>
                        <a:rPr lang="en-US" sz="1300" dirty="0" smtClean="0"/>
                        <a:t>Subscription Apps</a:t>
                      </a:r>
                    </a:p>
                  </a:txBody>
                  <a:tcPr marL="69939" marR="69939" marT="34969" marB="34969"/>
                </a:tc>
                <a:tc>
                  <a:txBody>
                    <a:bodyPr/>
                    <a:lstStyle/>
                    <a:p>
                      <a:r>
                        <a:rPr lang="en-US" sz="1300" b="1" baseline="0" dirty="0" smtClean="0">
                          <a:solidFill>
                            <a:srgbClr val="FF0000"/>
                          </a:solidFill>
                        </a:rPr>
                        <a:t>Document Management</a:t>
                      </a:r>
                    </a:p>
                    <a:p>
                      <a:r>
                        <a:rPr lang="en-US" sz="1300" b="1" baseline="0" dirty="0" smtClean="0">
                          <a:solidFill>
                            <a:srgbClr val="FF0000"/>
                          </a:solidFill>
                        </a:rPr>
                        <a:t>Large File Support (10GB)</a:t>
                      </a:r>
                    </a:p>
                    <a:p>
                      <a:r>
                        <a:rPr lang="en-US" sz="1300" b="1" baseline="0" dirty="0" smtClean="0">
                          <a:solidFill>
                            <a:srgbClr val="FF0000"/>
                          </a:solidFill>
                        </a:rPr>
                        <a:t>Durable URLs</a:t>
                      </a:r>
                    </a:p>
                    <a:p>
                      <a:r>
                        <a:rPr lang="en-US" sz="1300" b="1" baseline="0" dirty="0" smtClean="0">
                          <a:solidFill>
                            <a:srgbClr val="FF0000"/>
                          </a:solidFill>
                        </a:rPr>
                        <a:t>Large Lists (&gt;5000)</a:t>
                      </a:r>
                    </a:p>
                    <a:p>
                      <a:r>
                        <a:rPr lang="en-US" sz="1300" b="1" baseline="0" dirty="0" smtClean="0">
                          <a:solidFill>
                            <a:srgbClr val="FF0000"/>
                          </a:solidFill>
                        </a:rPr>
                        <a:t>Removing character restrictions</a:t>
                      </a:r>
                    </a:p>
                    <a:p>
                      <a:endParaRPr lang="en-US" sz="1300" dirty="0" smtClean="0"/>
                    </a:p>
                    <a:p>
                      <a:r>
                        <a:rPr lang="en-US" sz="1300" b="1" dirty="0" smtClean="0"/>
                        <a:t>WAC</a:t>
                      </a:r>
                    </a:p>
                    <a:p>
                      <a:r>
                        <a:rPr lang="en-US" sz="1300" dirty="0" smtClean="0"/>
                        <a:t>New</a:t>
                      </a:r>
                      <a:r>
                        <a:rPr lang="en-US" sz="1300" baseline="0" dirty="0" smtClean="0"/>
                        <a:t> app experiences</a:t>
                      </a:r>
                    </a:p>
                    <a:p>
                      <a:r>
                        <a:rPr lang="en-US" sz="1300" baseline="0" dirty="0" smtClean="0"/>
                        <a:t>File / new; rename; sharing; MRU</a:t>
                      </a:r>
                      <a:endParaRPr lang="en-US" sz="1300" dirty="0" smtClean="0"/>
                    </a:p>
                    <a:p>
                      <a:endParaRPr lang="en-US" sz="1300" dirty="0" smtClean="0"/>
                    </a:p>
                    <a:p>
                      <a:r>
                        <a:rPr lang="en-US" sz="1300" b="1" dirty="0" smtClean="0"/>
                        <a:t>Search</a:t>
                      </a:r>
                    </a:p>
                    <a:p>
                      <a:r>
                        <a:rPr lang="en-US" sz="1300" b="1" dirty="0" smtClean="0">
                          <a:solidFill>
                            <a:srgbClr val="FF0000"/>
                          </a:solidFill>
                        </a:rPr>
                        <a:t>Scale Improvements 2x</a:t>
                      </a:r>
                      <a:r>
                        <a:rPr lang="en-US" sz="1300" b="1" baseline="0" dirty="0" smtClean="0">
                          <a:solidFill>
                            <a:srgbClr val="FF0000"/>
                          </a:solidFill>
                        </a:rPr>
                        <a:t> (to 500m docs)</a:t>
                      </a:r>
                      <a:endParaRPr lang="en-US" sz="1300" b="1" dirty="0" smtClean="0">
                        <a:solidFill>
                          <a:srgbClr val="FF0000"/>
                        </a:solidFill>
                      </a:endParaRPr>
                    </a:p>
                    <a:p>
                      <a:r>
                        <a:rPr lang="en-US" sz="1300" dirty="0" smtClean="0"/>
                        <a:t>Simplified Deployment/Admin</a:t>
                      </a:r>
                    </a:p>
                    <a:p>
                      <a:endParaRPr lang="en-US" sz="1300" dirty="0" smtClean="0"/>
                    </a:p>
                    <a:p>
                      <a:r>
                        <a:rPr lang="en-US" sz="1300" b="1" baseline="0" dirty="0" smtClean="0"/>
                        <a:t>Project</a:t>
                      </a:r>
                    </a:p>
                    <a:p>
                      <a:r>
                        <a:rPr lang="en-US" sz="1300" baseline="0" dirty="0" smtClean="0"/>
                        <a:t>Resource Engagements</a:t>
                      </a:r>
                    </a:p>
                    <a:p>
                      <a:r>
                        <a:rPr lang="en-US" sz="1300" baseline="0" dirty="0" smtClean="0"/>
                        <a:t>Getting Started Experience</a:t>
                      </a:r>
                    </a:p>
                    <a:p>
                      <a:r>
                        <a:rPr lang="en-US" sz="1300" baseline="0" dirty="0" smtClean="0"/>
                        <a:t>Simplified IT Administration</a:t>
                      </a:r>
                    </a:p>
                    <a:p>
                      <a:r>
                        <a:rPr lang="en-US" sz="1300" baseline="0" dirty="0" smtClean="0"/>
                        <a:t>Performance/Scale Improvements</a:t>
                      </a:r>
                    </a:p>
                    <a:p>
                      <a:r>
                        <a:rPr lang="en-US" sz="1300" baseline="0" dirty="0" smtClean="0"/>
                        <a:t>Data Integrity</a:t>
                      </a:r>
                    </a:p>
                    <a:p>
                      <a:endParaRPr lang="en-US" sz="1300" dirty="0" smtClean="0"/>
                    </a:p>
                    <a:p>
                      <a:r>
                        <a:rPr lang="en-US" sz="1300" b="0" dirty="0" smtClean="0">
                          <a:solidFill>
                            <a:srgbClr val="FF0000"/>
                          </a:solidFill>
                        </a:rPr>
                        <a:t>Hybrid Configurations</a:t>
                      </a:r>
                    </a:p>
                    <a:p>
                      <a:r>
                        <a:rPr lang="en-US" sz="1300" b="0" dirty="0" smtClean="0">
                          <a:solidFill>
                            <a:srgbClr val="FF0000"/>
                          </a:solidFill>
                        </a:rPr>
                        <a:t>Search (cloud indexing)</a:t>
                      </a:r>
                    </a:p>
                    <a:p>
                      <a:r>
                        <a:rPr lang="en-US" sz="1300" b="0" dirty="0" smtClean="0">
                          <a:solidFill>
                            <a:srgbClr val="FF0000"/>
                          </a:solidFill>
                        </a:rPr>
                        <a:t>Yammer</a:t>
                      </a:r>
                    </a:p>
                    <a:p>
                      <a:r>
                        <a:rPr lang="en-US" sz="1300" b="0" dirty="0" smtClean="0">
                          <a:solidFill>
                            <a:srgbClr val="FF0000"/>
                          </a:solidFill>
                        </a:rPr>
                        <a:t>OneDrive</a:t>
                      </a:r>
                      <a:r>
                        <a:rPr lang="en-US" sz="1300" b="0" baseline="0" dirty="0" smtClean="0">
                          <a:solidFill>
                            <a:srgbClr val="FF0000"/>
                          </a:solidFill>
                        </a:rPr>
                        <a:t> for Business </a:t>
                      </a:r>
                      <a:endParaRPr lang="en-US" sz="1300" b="0" dirty="0" smtClean="0">
                        <a:solidFill>
                          <a:srgbClr val="FF0000"/>
                        </a:solidFill>
                      </a:endParaRPr>
                    </a:p>
                    <a:p>
                      <a:r>
                        <a:rPr lang="en-US" sz="1300" b="0" dirty="0" smtClean="0">
                          <a:solidFill>
                            <a:srgbClr val="FF0000"/>
                          </a:solidFill>
                        </a:rPr>
                        <a:t>Delve</a:t>
                      </a:r>
                    </a:p>
                    <a:p>
                      <a:r>
                        <a:rPr lang="en-US" sz="1300" b="0" dirty="0" smtClean="0">
                          <a:solidFill>
                            <a:srgbClr val="FF0000"/>
                          </a:solidFill>
                        </a:rPr>
                        <a:t>Sites / Groups</a:t>
                      </a:r>
                      <a:r>
                        <a:rPr lang="en-US" sz="1300" b="0" baseline="0" dirty="0" smtClean="0">
                          <a:solidFill>
                            <a:srgbClr val="FF0000"/>
                          </a:solidFill>
                        </a:rPr>
                        <a:t> / Cross-org Collaboration Sites</a:t>
                      </a:r>
                      <a:endParaRPr lang="en-US" sz="1300" b="0" dirty="0" smtClean="0">
                        <a:solidFill>
                          <a:srgbClr val="FF0000"/>
                        </a:solidFill>
                      </a:endParaRPr>
                    </a:p>
                    <a:p>
                      <a:r>
                        <a:rPr lang="en-US" sz="1300" b="0" dirty="0" smtClean="0">
                          <a:solidFill>
                            <a:srgbClr val="FF0000"/>
                          </a:solidFill>
                        </a:rPr>
                        <a:t>Video Portal</a:t>
                      </a:r>
                    </a:p>
                    <a:p>
                      <a:r>
                        <a:rPr lang="en-US" sz="1300" dirty="0" smtClean="0"/>
                        <a:t>Hybrid</a:t>
                      </a:r>
                      <a:r>
                        <a:rPr lang="en-US" sz="1300" baseline="0" dirty="0" smtClean="0"/>
                        <a:t> Apps / Alchemy</a:t>
                      </a:r>
                      <a:endParaRPr lang="en-US" sz="1300" dirty="0"/>
                    </a:p>
                  </a:txBody>
                  <a:tcPr marL="69939" marR="69939" marT="34969" marB="34969"/>
                </a:tc>
                <a:extLst>
                  <a:ext uri="{0D108BD9-81ED-4DB2-BD59-A6C34878D82A}">
                    <a16:rowId xmlns:a16="http://schemas.microsoft.com/office/drawing/2014/main" val="3021743442"/>
                  </a:ext>
                </a:extLst>
              </a:tr>
            </a:tbl>
          </a:graphicData>
        </a:graphic>
      </p:graphicFrame>
    </p:spTree>
    <p:extLst>
      <p:ext uri="{BB962C8B-B14F-4D97-AF65-F5344CB8AC3E}">
        <p14:creationId xmlns:p14="http://schemas.microsoft.com/office/powerpoint/2010/main" val="304052537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8119665" y="1193006"/>
            <a:ext cx="1127026" cy="1127026"/>
          </a:xfrm>
          <a:prstGeom prst="rect">
            <a:avLst/>
          </a:prstGeom>
        </p:spPr>
      </p:pic>
    </p:spTree>
    <p:extLst>
      <p:ext uri="{BB962C8B-B14F-4D97-AF65-F5344CB8AC3E}">
        <p14:creationId xmlns:p14="http://schemas.microsoft.com/office/powerpoint/2010/main" val="35387151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777288" cy="2511457"/>
          </a:xfrm>
        </p:spPr>
        <p:txBody>
          <a:bodyPr/>
          <a:lstStyle/>
          <a:p>
            <a:pPr marL="571500" indent="-571500">
              <a:buFont typeface="Arial" panose="020B0604020202020204" pitchFamily="34" charset="0"/>
              <a:buChar char="•"/>
            </a:pPr>
            <a:r>
              <a:rPr lang="en-US" altLang="zh-TW" dirty="0" smtClean="0"/>
              <a:t>SharePoint Server 2016 </a:t>
            </a:r>
            <a:r>
              <a:rPr lang="zh-TW" altLang="en-US" dirty="0" smtClean="0"/>
              <a:t>發展藍</a:t>
            </a:r>
            <a:r>
              <a:rPr lang="zh-TW" altLang="en-US" dirty="0"/>
              <a:t>圖</a:t>
            </a:r>
            <a:endParaRPr lang="en-US" altLang="zh-TW" dirty="0" smtClean="0"/>
          </a:p>
          <a:p>
            <a:pPr marL="571500" indent="-571500">
              <a:buFont typeface="Arial" panose="020B0604020202020204" pitchFamily="34" charset="0"/>
              <a:buChar char="•"/>
            </a:pPr>
            <a:r>
              <a:rPr lang="zh-TW" altLang="en-US" dirty="0" smtClean="0"/>
              <a:t>新功能</a:t>
            </a:r>
            <a:r>
              <a:rPr lang="zh-TW" altLang="en-US" dirty="0"/>
              <a:t>與</a:t>
            </a:r>
            <a:r>
              <a:rPr lang="zh-TW" altLang="en-US" dirty="0" smtClean="0"/>
              <a:t>改</a:t>
            </a:r>
            <a:r>
              <a:rPr lang="zh-TW" altLang="en-US" dirty="0"/>
              <a:t>變</a:t>
            </a:r>
            <a:endParaRPr lang="en-US" altLang="zh-TW" dirty="0" smtClean="0"/>
          </a:p>
          <a:p>
            <a:pPr marL="571500" indent="-571500">
              <a:buFont typeface="Arial" panose="020B0604020202020204" pitchFamily="34" charset="0"/>
              <a:buChar char="•"/>
            </a:pPr>
            <a:r>
              <a:rPr lang="zh-TW" altLang="en-US" dirty="0" smtClean="0"/>
              <a:t>安</a:t>
            </a:r>
            <a:r>
              <a:rPr lang="zh-TW" altLang="en-US" dirty="0"/>
              <a:t>裝</a:t>
            </a:r>
            <a:r>
              <a:rPr lang="zh-TW" altLang="en-US" dirty="0" smtClean="0"/>
              <a:t>部署與升級</a:t>
            </a:r>
            <a:endParaRPr lang="en-US" altLang="zh-TW" dirty="0" smtClean="0"/>
          </a:p>
          <a:p>
            <a:pPr marL="571500" indent="-571500">
              <a:buFont typeface="Arial" panose="020B0604020202020204" pitchFamily="34" charset="0"/>
              <a:buChar char="•"/>
            </a:pPr>
            <a:r>
              <a:rPr lang="zh-TW" altLang="en-US" dirty="0" smtClean="0"/>
              <a:t>常見問</a:t>
            </a:r>
            <a:r>
              <a:rPr lang="zh-TW" altLang="en-US" dirty="0"/>
              <a:t>題</a:t>
            </a:r>
          </a:p>
        </p:txBody>
      </p:sp>
      <p:sp>
        <p:nvSpPr>
          <p:cNvPr id="3" name="Title 2"/>
          <p:cNvSpPr>
            <a:spLocks noGrp="1"/>
          </p:cNvSpPr>
          <p:nvPr>
            <p:ph type="title"/>
          </p:nvPr>
        </p:nvSpPr>
        <p:spPr/>
        <p:txBody>
          <a:bodyPr/>
          <a:lstStyle/>
          <a:p>
            <a:r>
              <a:rPr lang="zh-TW" altLang="en-US" b="1" dirty="0" smtClean="0"/>
              <a:t>議程</a:t>
            </a:r>
            <a:endParaRPr lang="zh-TW" altLang="en-US" b="1" dirty="0"/>
          </a:p>
        </p:txBody>
      </p:sp>
    </p:spTree>
    <p:extLst>
      <p:ext uri="{BB962C8B-B14F-4D97-AF65-F5344CB8AC3E}">
        <p14:creationId xmlns:p14="http://schemas.microsoft.com/office/powerpoint/2010/main" val="63990005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8051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537" y="3807227"/>
            <a:ext cx="9321490" cy="2299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4" name="Group 33"/>
          <p:cNvGrpSpPr/>
          <p:nvPr/>
        </p:nvGrpSpPr>
        <p:grpSpPr>
          <a:xfrm>
            <a:off x="206549" y="2071322"/>
            <a:ext cx="1365869" cy="1511870"/>
            <a:chOff x="267593" y="1038224"/>
            <a:chExt cx="1785764" cy="1976649"/>
          </a:xfrm>
        </p:grpSpPr>
        <p:sp>
          <p:nvSpPr>
            <p:cNvPr id="6" name="TextBox 5"/>
            <p:cNvSpPr txBox="1"/>
            <p:nvPr/>
          </p:nvSpPr>
          <p:spPr>
            <a:xfrm>
              <a:off x="317804" y="2340277"/>
              <a:ext cx="1117479"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2001</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93" y="1038224"/>
              <a:ext cx="1130375" cy="815990"/>
            </a:xfrm>
            <a:prstGeom prst="rect">
              <a:avLst/>
            </a:prstGeom>
          </p:spPr>
        </p:pic>
        <p:sp>
          <p:nvSpPr>
            <p:cNvPr id="23" name="TextBox 22"/>
            <p:cNvSpPr txBox="1"/>
            <p:nvPr/>
          </p:nvSpPr>
          <p:spPr>
            <a:xfrm>
              <a:off x="367917" y="1888437"/>
              <a:ext cx="1685440" cy="551614"/>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Portal Server 2001</a:t>
              </a:r>
            </a:p>
          </p:txBody>
        </p:sp>
      </p:grpSp>
      <p:grpSp>
        <p:nvGrpSpPr>
          <p:cNvPr id="35" name="Group 34"/>
          <p:cNvGrpSpPr/>
          <p:nvPr/>
        </p:nvGrpSpPr>
        <p:grpSpPr>
          <a:xfrm>
            <a:off x="1486657" y="2071083"/>
            <a:ext cx="1365869" cy="1511990"/>
            <a:chOff x="2061551" y="1037912"/>
            <a:chExt cx="1785764" cy="1976806"/>
          </a:xfrm>
        </p:grpSpPr>
        <p:sp>
          <p:nvSpPr>
            <p:cNvPr id="8" name="TextBox 7"/>
            <p:cNvSpPr txBox="1"/>
            <p:nvPr/>
          </p:nvSpPr>
          <p:spPr>
            <a:xfrm>
              <a:off x="2111762" y="2340122"/>
              <a:ext cx="1188736"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2003</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551" y="1037912"/>
              <a:ext cx="1130375" cy="815990"/>
            </a:xfrm>
            <a:prstGeom prst="rect">
              <a:avLst/>
            </a:prstGeom>
          </p:spPr>
        </p:pic>
        <p:sp>
          <p:nvSpPr>
            <p:cNvPr id="25" name="TextBox 24"/>
            <p:cNvSpPr txBox="1"/>
            <p:nvPr/>
          </p:nvSpPr>
          <p:spPr>
            <a:xfrm>
              <a:off x="2161875" y="1888125"/>
              <a:ext cx="1685440" cy="551614"/>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Portal Server 2003</a:t>
              </a:r>
            </a:p>
          </p:txBody>
        </p:sp>
      </p:grpSp>
      <p:grpSp>
        <p:nvGrpSpPr>
          <p:cNvPr id="36" name="Group 35"/>
          <p:cNvGrpSpPr/>
          <p:nvPr/>
        </p:nvGrpSpPr>
        <p:grpSpPr>
          <a:xfrm>
            <a:off x="3127056" y="2057765"/>
            <a:ext cx="1322597" cy="1521381"/>
            <a:chOff x="4206240" y="1020500"/>
            <a:chExt cx="1729189" cy="1989083"/>
          </a:xfrm>
        </p:grpSpPr>
        <p:sp>
          <p:nvSpPr>
            <p:cNvPr id="10" name="TextBox 9"/>
            <p:cNvSpPr txBox="1"/>
            <p:nvPr/>
          </p:nvSpPr>
          <p:spPr>
            <a:xfrm>
              <a:off x="4288052" y="2334987"/>
              <a:ext cx="1188736"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2006</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1020500"/>
              <a:ext cx="1130375" cy="815990"/>
            </a:xfrm>
            <a:prstGeom prst="rect">
              <a:avLst/>
            </a:prstGeom>
          </p:spPr>
        </p:pic>
        <p:sp>
          <p:nvSpPr>
            <p:cNvPr id="27" name="TextBox 26"/>
            <p:cNvSpPr txBox="1"/>
            <p:nvPr/>
          </p:nvSpPr>
          <p:spPr>
            <a:xfrm>
              <a:off x="4317054" y="1868118"/>
              <a:ext cx="1618375" cy="551613"/>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Office 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Server 2007</a:t>
              </a:r>
            </a:p>
          </p:txBody>
        </p:sp>
      </p:grpSp>
      <p:grpSp>
        <p:nvGrpSpPr>
          <p:cNvPr id="37" name="Group 36"/>
          <p:cNvGrpSpPr/>
          <p:nvPr/>
        </p:nvGrpSpPr>
        <p:grpSpPr>
          <a:xfrm>
            <a:off x="4622609" y="2052213"/>
            <a:ext cx="996828" cy="1526934"/>
            <a:chOff x="6182565" y="1013240"/>
            <a:chExt cx="1303273" cy="1996344"/>
          </a:xfrm>
        </p:grpSpPr>
        <p:sp>
          <p:nvSpPr>
            <p:cNvPr id="12" name="TextBox 11"/>
            <p:cNvSpPr txBox="1"/>
            <p:nvPr/>
          </p:nvSpPr>
          <p:spPr>
            <a:xfrm>
              <a:off x="6268260" y="2334988"/>
              <a:ext cx="1188736"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2009</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65" y="1013240"/>
              <a:ext cx="1130375" cy="815990"/>
            </a:xfrm>
            <a:prstGeom prst="rect">
              <a:avLst/>
            </a:prstGeom>
          </p:spPr>
        </p:pic>
        <p:sp>
          <p:nvSpPr>
            <p:cNvPr id="29" name="TextBox 28"/>
            <p:cNvSpPr txBox="1"/>
            <p:nvPr/>
          </p:nvSpPr>
          <p:spPr>
            <a:xfrm>
              <a:off x="6313868" y="1861525"/>
              <a:ext cx="1171970" cy="551614"/>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Server 2010</a:t>
              </a:r>
            </a:p>
          </p:txBody>
        </p:sp>
      </p:grpSp>
      <p:grpSp>
        <p:nvGrpSpPr>
          <p:cNvPr id="40" name="Group 39"/>
          <p:cNvGrpSpPr/>
          <p:nvPr/>
        </p:nvGrpSpPr>
        <p:grpSpPr>
          <a:xfrm>
            <a:off x="6153672" y="2052212"/>
            <a:ext cx="989028" cy="1530860"/>
            <a:chOff x="8069477" y="1013240"/>
            <a:chExt cx="1293074" cy="2001476"/>
          </a:xfrm>
        </p:grpSpPr>
        <p:sp>
          <p:nvSpPr>
            <p:cNvPr id="14" name="TextBox 13"/>
            <p:cNvSpPr txBox="1"/>
            <p:nvPr/>
          </p:nvSpPr>
          <p:spPr>
            <a:xfrm>
              <a:off x="8175696" y="2340120"/>
              <a:ext cx="1117479"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2012</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477" y="1013240"/>
              <a:ext cx="1130375" cy="815990"/>
            </a:xfrm>
            <a:prstGeom prst="rect">
              <a:avLst/>
            </a:prstGeom>
          </p:spPr>
        </p:pic>
        <p:sp>
          <p:nvSpPr>
            <p:cNvPr id="31" name="TextBox 30"/>
            <p:cNvSpPr txBox="1"/>
            <p:nvPr/>
          </p:nvSpPr>
          <p:spPr>
            <a:xfrm>
              <a:off x="8190582" y="1863451"/>
              <a:ext cx="1171969" cy="551613"/>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Server 2013</a:t>
              </a:r>
            </a:p>
          </p:txBody>
        </p:sp>
      </p:grpSp>
      <p:grpSp>
        <p:nvGrpSpPr>
          <p:cNvPr id="41" name="Group 40"/>
          <p:cNvGrpSpPr/>
          <p:nvPr/>
        </p:nvGrpSpPr>
        <p:grpSpPr>
          <a:xfrm>
            <a:off x="8125027" y="2045439"/>
            <a:ext cx="993018" cy="1537633"/>
            <a:chOff x="10391751" y="1004385"/>
            <a:chExt cx="1298290" cy="2010331"/>
          </a:xfrm>
        </p:grpSpPr>
        <p:sp>
          <p:nvSpPr>
            <p:cNvPr id="16" name="TextBox 15"/>
            <p:cNvSpPr txBox="1"/>
            <p:nvPr/>
          </p:nvSpPr>
          <p:spPr>
            <a:xfrm>
              <a:off x="10518073" y="2340120"/>
              <a:ext cx="1117479" cy="674596"/>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2753" b="0" i="0" u="none" strike="noStrike" kern="1200" cap="none" spc="0" normalizeH="0" baseline="0" noProof="0" dirty="0">
                  <a:ln>
                    <a:noFill/>
                  </a:ln>
                  <a:solidFill>
                    <a:srgbClr val="FF8C00"/>
                  </a:solidFill>
                  <a:effectLst/>
                  <a:uLnTx/>
                  <a:uFillTx/>
                  <a:latin typeface="Segoe UI Light"/>
                  <a:ea typeface="+mn-ea"/>
                  <a:cs typeface="+mn-cs"/>
                </a:rPr>
                <a:t>2016</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751" y="1004385"/>
              <a:ext cx="1130375" cy="815990"/>
            </a:xfrm>
            <a:prstGeom prst="rect">
              <a:avLst/>
            </a:prstGeom>
          </p:spPr>
        </p:pic>
        <p:sp>
          <p:nvSpPr>
            <p:cNvPr id="33" name="TextBox 32"/>
            <p:cNvSpPr txBox="1"/>
            <p:nvPr/>
          </p:nvSpPr>
          <p:spPr>
            <a:xfrm>
              <a:off x="10518072" y="1865576"/>
              <a:ext cx="1171969" cy="551613"/>
            </a:xfrm>
            <a:prstGeom prst="rect">
              <a:avLst/>
            </a:prstGeom>
            <a:noFill/>
          </p:spPr>
          <p:txBody>
            <a:bodyPr wrap="none"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SharePoint</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Server 2016</a:t>
              </a:r>
            </a:p>
          </p:txBody>
        </p:sp>
      </p:grpSp>
      <p:grpSp>
        <p:nvGrpSpPr>
          <p:cNvPr id="48" name="Group 47"/>
          <p:cNvGrpSpPr/>
          <p:nvPr/>
        </p:nvGrpSpPr>
        <p:grpSpPr>
          <a:xfrm>
            <a:off x="2195972" y="834318"/>
            <a:ext cx="5716245" cy="5316076"/>
            <a:chOff x="2868604" y="-92342"/>
            <a:chExt cx="7473529" cy="6950342"/>
          </a:xfrm>
        </p:grpSpPr>
        <p:cxnSp>
          <p:nvCxnSpPr>
            <p:cNvPr id="45" name="Straight Connector 44"/>
            <p:cNvCxnSpPr/>
            <p:nvPr/>
          </p:nvCxnSpPr>
          <p:spPr>
            <a:xfrm flipH="1">
              <a:off x="2868604" y="-92342"/>
              <a:ext cx="1560638" cy="6950342"/>
            </a:xfrm>
            <a:prstGeom prst="line">
              <a:avLst/>
            </a:prstGeom>
            <a:ln w="1905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718738" y="-92342"/>
              <a:ext cx="1560638" cy="6950342"/>
            </a:xfrm>
            <a:prstGeom prst="line">
              <a:avLst/>
            </a:prstGeom>
            <a:ln w="1905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8781495" y="-92342"/>
              <a:ext cx="1560638" cy="6950342"/>
            </a:xfrm>
            <a:prstGeom prst="line">
              <a:avLst/>
            </a:prstGeom>
            <a:ln w="1905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Pentagon 19"/>
          <p:cNvSpPr/>
          <p:nvPr/>
        </p:nvSpPr>
        <p:spPr>
          <a:xfrm>
            <a:off x="6876173" y="5476724"/>
            <a:ext cx="2447854" cy="642207"/>
          </a:xfrm>
          <a:prstGeom prst="homePlat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混合雲</a:t>
            </a:r>
            <a:endParaRPr kumimoji="0" lang="en-US" altLang="zh-TW"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699326"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一致的使用者經驗</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9" name="Pentagon 18"/>
          <p:cNvSpPr/>
          <p:nvPr/>
        </p:nvSpPr>
        <p:spPr>
          <a:xfrm>
            <a:off x="4490150" y="5476724"/>
            <a:ext cx="2771871" cy="642207"/>
          </a:xfrm>
          <a:prstGeom prst="homePlat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9636" tIns="34955" rIns="139879"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雲端與企業社群</a:t>
            </a:r>
            <a:endParaRPr kumimoji="0" lang="en-US" altLang="zh-TW"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699326"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功能</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 name="Pentagon 17"/>
          <p:cNvSpPr/>
          <p:nvPr/>
        </p:nvSpPr>
        <p:spPr>
          <a:xfrm>
            <a:off x="2247296" y="5476724"/>
            <a:ext cx="2668737" cy="642207"/>
          </a:xfrm>
          <a:prstGeom prst="homePlat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57" tIns="34955" rIns="69939"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內容管理</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p:cNvGrpSpPr/>
          <p:nvPr/>
        </p:nvGrpSpPr>
        <p:grpSpPr>
          <a:xfrm>
            <a:off x="2538" y="3652112"/>
            <a:ext cx="9321488" cy="283691"/>
            <a:chOff x="865" y="3229666"/>
            <a:chExt cx="12187096" cy="370903"/>
          </a:xfrm>
        </p:grpSpPr>
        <p:sp>
          <p:nvSpPr>
            <p:cNvPr id="4" name="Rectangle 3"/>
            <p:cNvSpPr/>
            <p:nvPr/>
          </p:nvSpPr>
          <p:spPr>
            <a:xfrm>
              <a:off x="865" y="3342840"/>
              <a:ext cx="12187096" cy="149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5" name="Flowchart: Connector 4"/>
            <p:cNvSpPr/>
            <p:nvPr/>
          </p:nvSpPr>
          <p:spPr>
            <a:xfrm>
              <a:off x="674453" y="323495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7" name="Flowchart: Connector 6"/>
            <p:cNvSpPr/>
            <p:nvPr/>
          </p:nvSpPr>
          <p:spPr>
            <a:xfrm>
              <a:off x="233606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Connector 8"/>
            <p:cNvSpPr/>
            <p:nvPr/>
          </p:nvSpPr>
          <p:spPr>
            <a:xfrm>
              <a:off x="450031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Connector 10"/>
            <p:cNvSpPr/>
            <p:nvPr/>
          </p:nvSpPr>
          <p:spPr>
            <a:xfrm>
              <a:off x="649226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Connector 12"/>
            <p:cNvSpPr/>
            <p:nvPr/>
          </p:nvSpPr>
          <p:spPr>
            <a:xfrm>
              <a:off x="8484217"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Connector 14"/>
            <p:cNvSpPr/>
            <p:nvPr/>
          </p:nvSpPr>
          <p:spPr>
            <a:xfrm>
              <a:off x="1113942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endParaRPr kumimoji="0" lang="en-US" sz="137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Pentagon 16"/>
          <p:cNvSpPr/>
          <p:nvPr/>
        </p:nvSpPr>
        <p:spPr>
          <a:xfrm>
            <a:off x="2537" y="5476724"/>
            <a:ext cx="2594455" cy="642207"/>
          </a:xfrm>
          <a:prstGeom prst="homePlat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11" tIns="34955" rIns="69911" bIns="34955" numCol="1" spcCol="0" rtlCol="0" fromWordArt="0" anchor="ctr" anchorCtr="0" forceAA="0" compatLnSpc="1">
            <a:prstTxWarp prst="textNoShape">
              <a:avLst/>
            </a:prstTxWarp>
            <a:noAutofit/>
          </a:bodyPr>
          <a:lstStyle/>
          <a:p>
            <a:pPr marL="0" marR="0" lvl="0" indent="0" algn="ctr" defTabSz="699326" rtl="0" eaLnBrk="1" fontAlgn="auto" latinLnBrk="0" hangingPunct="1">
              <a:lnSpc>
                <a:spcPct val="100000"/>
              </a:lnSpc>
              <a:spcBef>
                <a:spcPts val="0"/>
              </a:spcBef>
              <a:spcAft>
                <a:spcPts val="0"/>
              </a:spcAft>
              <a:buClrTx/>
              <a:buSzTx/>
              <a:buFontTx/>
              <a:buNone/>
              <a:tabLst/>
              <a:defRPr/>
            </a:pPr>
            <a:r>
              <a:rPr lang="zh-TW" altLang="en-US" noProof="0" dirty="0" smtClean="0">
                <a:solidFill>
                  <a:srgbClr val="FFFFFF"/>
                </a:solidFill>
                <a:latin typeface="Segoe UI Semibold" panose="020B0702040204020203" pitchFamily="34" charset="0"/>
                <a:cs typeface="Segoe UI Semibold" panose="020B0702040204020203" pitchFamily="34" charset="0"/>
              </a:rPr>
              <a:t>小組與入口網</a:t>
            </a:r>
            <a:r>
              <a:rPr lang="zh-TW" altLang="en-US" noProof="0" dirty="0">
                <a:solidFill>
                  <a:srgbClr val="FFFFFF"/>
                </a:solidFill>
                <a:latin typeface="Segoe UI Semibold" panose="020B0702040204020203" pitchFamily="34" charset="0"/>
                <a:cs typeface="Segoe UI Semibold" panose="020B0702040204020203" pitchFamily="34" charset="0"/>
              </a:rPr>
              <a:t>站</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nvGrpSpPr>
          <p:cNvPr id="54" name="Group 53"/>
          <p:cNvGrpSpPr/>
          <p:nvPr/>
        </p:nvGrpSpPr>
        <p:grpSpPr>
          <a:xfrm>
            <a:off x="1195746" y="4265856"/>
            <a:ext cx="995432" cy="798298"/>
            <a:chOff x="3126940" y="4051160"/>
            <a:chExt cx="1301447" cy="1043712"/>
          </a:xfrm>
        </p:grpSpPr>
        <p:sp>
          <p:nvSpPr>
            <p:cNvPr id="43" name="TextBox 42"/>
            <p:cNvSpPr txBox="1"/>
            <p:nvPr/>
          </p:nvSpPr>
          <p:spPr>
            <a:xfrm>
              <a:off x="3137543" y="4663976"/>
              <a:ext cx="1290844" cy="430896"/>
            </a:xfrm>
            <a:prstGeom prst="rect">
              <a:avLst/>
            </a:prstGeom>
            <a:noFill/>
          </p:spPr>
          <p:txBody>
            <a:bodyPr wrap="none" lIns="0" tIns="0" rIns="0" bIns="0"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53"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Microsoft </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53" normalizeH="0" baseline="0" noProof="0" dirty="0">
                  <a:ln>
                    <a:noFill/>
                  </a:ln>
                  <a:solidFill>
                    <a:srgbClr val="000000">
                      <a:lumMod val="65000"/>
                      <a:lumOff val="35000"/>
                    </a:srgbClr>
                  </a:solidFill>
                  <a:effectLst/>
                  <a:uLnTx/>
                  <a:uFillTx/>
                  <a:latin typeface="Segoe UI Light"/>
                  <a:ea typeface="+mn-ea"/>
                  <a:cs typeface="+mn-cs"/>
                </a:rPr>
                <a:t>Managed Solutions</a:t>
              </a:r>
            </a:p>
          </p:txBody>
        </p:sp>
        <p:grpSp>
          <p:nvGrpSpPr>
            <p:cNvPr id="53" name="Group 52"/>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51"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5" name="Group 54"/>
          <p:cNvGrpSpPr/>
          <p:nvPr/>
        </p:nvGrpSpPr>
        <p:grpSpPr>
          <a:xfrm>
            <a:off x="3189631" y="4262194"/>
            <a:ext cx="778193" cy="798298"/>
            <a:chOff x="3126940" y="4051160"/>
            <a:chExt cx="1017425" cy="1043712"/>
          </a:xfrm>
        </p:grpSpPr>
        <p:sp>
          <p:nvSpPr>
            <p:cNvPr id="56" name="TextBox 55"/>
            <p:cNvSpPr txBox="1"/>
            <p:nvPr/>
          </p:nvSpPr>
          <p:spPr>
            <a:xfrm>
              <a:off x="3137543" y="4663976"/>
              <a:ext cx="1006822" cy="430896"/>
            </a:xfrm>
            <a:prstGeom prst="rect">
              <a:avLst/>
            </a:prstGeom>
            <a:noFill/>
          </p:spPr>
          <p:txBody>
            <a:bodyPr wrap="none" lIns="0" tIns="0" rIns="0" bIns="0" rtlCol="0">
              <a:spAutoFit/>
            </a:bodyPr>
            <a:lstStyle/>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53"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Microsoft </a:t>
              </a:r>
            </a:p>
            <a:p>
              <a:pPr marL="0" marR="0" lvl="0" indent="0" algn="l" defTabSz="699326"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53" normalizeH="0" baseline="0" noProof="0" dirty="0">
                  <a:ln>
                    <a:noFill/>
                  </a:ln>
                  <a:solidFill>
                    <a:srgbClr val="000000">
                      <a:lumMod val="65000"/>
                      <a:lumOff val="35000"/>
                    </a:srgbClr>
                  </a:solidFill>
                  <a:effectLst/>
                  <a:uLnTx/>
                  <a:uFillTx/>
                  <a:latin typeface="Segoe UI Light"/>
                  <a:ea typeface="+mn-ea"/>
                  <a:cs typeface="+mn-cs"/>
                </a:rPr>
                <a:t>Online Services</a:t>
              </a:r>
            </a:p>
          </p:txBody>
        </p:sp>
        <p:grpSp>
          <p:nvGrpSpPr>
            <p:cNvPr id="57" name="Group 56"/>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58"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2" name="Group 61"/>
          <p:cNvGrpSpPr>
            <a:grpSpLocks noChangeAspect="1"/>
          </p:cNvGrpSpPr>
          <p:nvPr/>
        </p:nvGrpSpPr>
        <p:grpSpPr>
          <a:xfrm>
            <a:off x="5957273" y="4325246"/>
            <a:ext cx="665647" cy="395484"/>
            <a:chOff x="3126941" y="4051161"/>
            <a:chExt cx="1976984" cy="1174592"/>
          </a:xfrm>
          <a:solidFill>
            <a:schemeClr val="tx1">
              <a:lumMod val="65000"/>
              <a:lumOff val="35000"/>
            </a:schemeClr>
          </a:solidFill>
        </p:grpSpPr>
        <p:sp>
          <p:nvSpPr>
            <p:cNvPr id="63"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69936" tIns="34968" rIns="69936" bIns="34968" numCol="1" anchor="t" anchorCtr="0" compatLnSpc="1">
              <a:prstTxWarp prst="textNoShape">
                <a:avLst/>
              </a:prstTxWarp>
            </a:bodyPr>
            <a:lstStyle/>
            <a:p>
              <a:pPr marL="0" marR="0" lvl="0" indent="0" algn="l" defTabSz="699326" rtl="0" eaLnBrk="1" fontAlgn="auto" latinLnBrk="0" hangingPunct="1">
                <a:lnSpc>
                  <a:spcPct val="100000"/>
                </a:lnSpc>
                <a:spcBef>
                  <a:spcPts val="0"/>
                </a:spcBef>
                <a:spcAft>
                  <a:spcPts val="0"/>
                </a:spcAft>
                <a:buClrTx/>
                <a:buSzTx/>
                <a:buFontTx/>
                <a:buNone/>
                <a:tabLst/>
                <a:defRPr/>
              </a:pPr>
              <a:endParaRPr kumimoji="0" lang="en-US" sz="841"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Isosceles Triangle 2"/>
          <p:cNvSpPr/>
          <p:nvPr/>
        </p:nvSpPr>
        <p:spPr bwMode="auto">
          <a:xfrm rot="5400000">
            <a:off x="9188565" y="3710090"/>
            <a:ext cx="252971" cy="163688"/>
          </a:xfrm>
          <a:prstGeom prst="triangl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0" tIns="34970" rIns="34970" bIns="34970" numCol="1" spcCol="0" rtlCol="0" fromWordArt="0" anchor="ctr" anchorCtr="0" forceAA="0" compatLnSpc="1">
            <a:prstTxWarp prst="textNoShape">
              <a:avLst/>
            </a:prstTxWarp>
            <a:noAutofit/>
          </a:bodyPr>
          <a:lstStyle/>
          <a:p>
            <a:pPr marL="0" marR="0" lvl="0" indent="0" algn="ctr" defTabSz="699124" rtl="0" eaLnBrk="1" fontAlgn="base" latinLnBrk="0" hangingPunct="1">
              <a:lnSpc>
                <a:spcPct val="100000"/>
              </a:lnSpc>
              <a:spcBef>
                <a:spcPct val="0"/>
              </a:spcBef>
              <a:spcAft>
                <a:spcPct val="0"/>
              </a:spcAft>
              <a:buClrTx/>
              <a:buSzTx/>
              <a:buFontTx/>
              <a:buNone/>
              <a:tabLst/>
              <a:defRPr/>
            </a:pPr>
            <a:endParaRPr kumimoji="0" lang="en-US" sz="168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216" y="4738760"/>
            <a:ext cx="878253" cy="304225"/>
          </a:xfrm>
          <a:prstGeom prst="rect">
            <a:avLst/>
          </a:prstGeom>
        </p:spPr>
      </p:pic>
      <p:sp>
        <p:nvSpPr>
          <p:cNvPr id="77" name="Title 2"/>
          <p:cNvSpPr>
            <a:spLocks noGrp="1"/>
          </p:cNvSpPr>
          <p:nvPr>
            <p:ph type="title"/>
          </p:nvPr>
        </p:nvSpPr>
        <p:spPr/>
        <p:txBody>
          <a:bodyPr/>
          <a:lstStyle/>
          <a:p>
            <a:r>
              <a:rPr lang="en-US" altLang="zh-TW" b="1" dirty="0"/>
              <a:t>SharePoint </a:t>
            </a:r>
            <a:r>
              <a:rPr lang="zh-TW" altLang="en-US" b="1" dirty="0"/>
              <a:t>演進</a:t>
            </a:r>
          </a:p>
        </p:txBody>
      </p:sp>
    </p:spTree>
    <p:extLst>
      <p:ext uri="{BB962C8B-B14F-4D97-AF65-F5344CB8AC3E}">
        <p14:creationId xmlns:p14="http://schemas.microsoft.com/office/powerpoint/2010/main" val="8664512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anim calcmode="lin" valueType="num">
                                      <p:cBhvr>
                                        <p:cTn id="22" dur="1000" fill="hold"/>
                                        <p:tgtEl>
                                          <p:spTgt spid="35"/>
                                        </p:tgtEl>
                                        <p:attrNameLst>
                                          <p:attrName>ppt_x</p:attrName>
                                        </p:attrNameLst>
                                      </p:cBhvr>
                                      <p:tavLst>
                                        <p:tav tm="0">
                                          <p:val>
                                            <p:strVal val="#ppt_x"/>
                                          </p:val>
                                        </p:tav>
                                        <p:tav tm="100000">
                                          <p:val>
                                            <p:strVal val="#ppt_x"/>
                                          </p:val>
                                        </p:tav>
                                      </p:tavLst>
                                    </p:anim>
                                    <p:anim calcmode="lin" valueType="num">
                                      <p:cBhvr>
                                        <p:cTn id="23" dur="1000" fill="hold"/>
                                        <p:tgtEl>
                                          <p:spTgt spid="35"/>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1000"/>
                                        <p:tgtEl>
                                          <p:spTgt spid="55"/>
                                        </p:tgtEl>
                                      </p:cBhvr>
                                    </p:animEffect>
                                    <p:anim calcmode="lin" valueType="num">
                                      <p:cBhvr>
                                        <p:cTn id="42" dur="1000" fill="hold"/>
                                        <p:tgtEl>
                                          <p:spTgt spid="55"/>
                                        </p:tgtEl>
                                        <p:attrNameLst>
                                          <p:attrName>ppt_x</p:attrName>
                                        </p:attrNameLst>
                                      </p:cBhvr>
                                      <p:tavLst>
                                        <p:tav tm="0">
                                          <p:val>
                                            <p:strVal val="#ppt_x"/>
                                          </p:val>
                                        </p:tav>
                                        <p:tav tm="100000">
                                          <p:val>
                                            <p:strVal val="#ppt_x"/>
                                          </p:val>
                                        </p:tav>
                                      </p:tavLst>
                                    </p:anim>
                                    <p:anim calcmode="lin" valueType="num">
                                      <p:cBhvr>
                                        <p:cTn id="43" dur="1000" fill="hold"/>
                                        <p:tgtEl>
                                          <p:spTgt spid="5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anim calcmode="lin" valueType="num">
                                      <p:cBhvr>
                                        <p:cTn id="57" dur="1000" fill="hold"/>
                                        <p:tgtEl>
                                          <p:spTgt spid="40"/>
                                        </p:tgtEl>
                                        <p:attrNameLst>
                                          <p:attrName>ppt_x</p:attrName>
                                        </p:attrNameLst>
                                      </p:cBhvr>
                                      <p:tavLst>
                                        <p:tav tm="0">
                                          <p:val>
                                            <p:strVal val="#ppt_x"/>
                                          </p:val>
                                        </p:tav>
                                        <p:tav tm="100000">
                                          <p:val>
                                            <p:strVal val="#ppt_x"/>
                                          </p:val>
                                        </p:tav>
                                      </p:tavLst>
                                    </p:anim>
                                    <p:anim calcmode="lin" valueType="num">
                                      <p:cBhvr>
                                        <p:cTn id="58" dur="1000" fill="hold"/>
                                        <p:tgtEl>
                                          <p:spTgt spid="40"/>
                                        </p:tgtEl>
                                        <p:attrNameLst>
                                          <p:attrName>ppt_y</p:attrName>
                                        </p:attrNameLst>
                                      </p:cBhvr>
                                      <p:tavLst>
                                        <p:tav tm="0">
                                          <p:val>
                                            <p:strVal val="#ppt_y+.1"/>
                                          </p:val>
                                        </p:tav>
                                        <p:tav tm="100000">
                                          <p:val>
                                            <p:strVal val="#ppt_y"/>
                                          </p:val>
                                        </p:tav>
                                      </p:tavLst>
                                    </p:anim>
                                  </p:childTnLst>
                                </p:cTn>
                              </p:par>
                              <p:par>
                                <p:cTn id="59" presetID="22" presetClass="entr" presetSubtype="8"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47"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1000"/>
                                        <p:tgtEl>
                                          <p:spTgt spid="62"/>
                                        </p:tgtEl>
                                      </p:cBhvr>
                                    </p:animEffect>
                                    <p:anim calcmode="lin" valueType="num">
                                      <p:cBhvr>
                                        <p:cTn id="65" dur="1000" fill="hold"/>
                                        <p:tgtEl>
                                          <p:spTgt spid="62"/>
                                        </p:tgtEl>
                                        <p:attrNameLst>
                                          <p:attrName>ppt_x</p:attrName>
                                        </p:attrNameLst>
                                      </p:cBhvr>
                                      <p:tavLst>
                                        <p:tav tm="0">
                                          <p:val>
                                            <p:strVal val="#ppt_x"/>
                                          </p:val>
                                        </p:tav>
                                        <p:tav tm="100000">
                                          <p:val>
                                            <p:strVal val="#ppt_x"/>
                                          </p:val>
                                        </p:tav>
                                      </p:tavLst>
                                    </p:anim>
                                    <p:anim calcmode="lin" valueType="num">
                                      <p:cBhvr>
                                        <p:cTn id="66" dur="1000" fill="hold"/>
                                        <p:tgtEl>
                                          <p:spTgt spid="62"/>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1000"/>
                                        <p:tgtEl>
                                          <p:spTgt spid="75"/>
                                        </p:tgtEl>
                                      </p:cBhvr>
                                    </p:animEffect>
                                    <p:anim calcmode="lin" valueType="num">
                                      <p:cBhvr>
                                        <p:cTn id="70" dur="1000" fill="hold"/>
                                        <p:tgtEl>
                                          <p:spTgt spid="75"/>
                                        </p:tgtEl>
                                        <p:attrNameLst>
                                          <p:attrName>ppt_x</p:attrName>
                                        </p:attrNameLst>
                                      </p:cBhvr>
                                      <p:tavLst>
                                        <p:tav tm="0">
                                          <p:val>
                                            <p:strVal val="#ppt_x"/>
                                          </p:val>
                                        </p:tav>
                                        <p:tav tm="100000">
                                          <p:val>
                                            <p:strVal val="#ppt_x"/>
                                          </p:val>
                                        </p:tav>
                                      </p:tavLst>
                                    </p:anim>
                                    <p:anim calcmode="lin" valueType="num">
                                      <p:cBhvr>
                                        <p:cTn id="71"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1000"/>
                                        <p:tgtEl>
                                          <p:spTgt spid="41"/>
                                        </p:tgtEl>
                                      </p:cBhvr>
                                    </p:animEffect>
                                    <p:anim calcmode="lin" valueType="num">
                                      <p:cBhvr>
                                        <p:cTn id="77" dur="1000" fill="hold"/>
                                        <p:tgtEl>
                                          <p:spTgt spid="41"/>
                                        </p:tgtEl>
                                        <p:attrNameLst>
                                          <p:attrName>ppt_x</p:attrName>
                                        </p:attrNameLst>
                                      </p:cBhvr>
                                      <p:tavLst>
                                        <p:tav tm="0">
                                          <p:val>
                                            <p:strVal val="#ppt_x"/>
                                          </p:val>
                                        </p:tav>
                                        <p:tav tm="100000">
                                          <p:val>
                                            <p:strVal val="#ppt_x"/>
                                          </p:val>
                                        </p:tav>
                                      </p:tavLst>
                                    </p:anim>
                                    <p:anim calcmode="lin" valueType="num">
                                      <p:cBhvr>
                                        <p:cTn id="78" dur="1000" fill="hold"/>
                                        <p:tgtEl>
                                          <p:spTgt spid="41"/>
                                        </p:tgtEl>
                                        <p:attrNameLst>
                                          <p:attrName>ppt_y</p:attrName>
                                        </p:attrNameLst>
                                      </p:cBhvr>
                                      <p:tavLst>
                                        <p:tav tm="0">
                                          <p:val>
                                            <p:strVal val="#ppt_y+.1"/>
                                          </p:val>
                                        </p:tav>
                                        <p:tav tm="100000">
                                          <p:val>
                                            <p:strVal val="#ppt_y"/>
                                          </p:val>
                                        </p:tav>
                                      </p:tavLst>
                                    </p:anim>
                                  </p:childTnLst>
                                </p:cTn>
                              </p:par>
                              <p:par>
                                <p:cTn id="79" presetID="22" presetClass="entr" presetSubtype="8"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left)">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b="1" dirty="0"/>
              <a:t>SharePoint Server 2016 </a:t>
            </a:r>
            <a:r>
              <a:rPr lang="zh-TW" altLang="en-US" b="1" dirty="0" smtClean="0"/>
              <a:t>時</a:t>
            </a:r>
            <a:r>
              <a:rPr lang="zh-TW" altLang="en-US" b="1" dirty="0"/>
              <a:t>程</a:t>
            </a:r>
            <a:endParaRPr lang="en-US" b="1" dirty="0"/>
          </a:p>
        </p:txBody>
      </p:sp>
      <p:sp>
        <p:nvSpPr>
          <p:cNvPr id="39" name="Rectangle 1"/>
          <p:cNvSpPr/>
          <p:nvPr/>
        </p:nvSpPr>
        <p:spPr>
          <a:xfrm>
            <a:off x="127968" y="4258471"/>
            <a:ext cx="4247281" cy="2694071"/>
          </a:xfrm>
          <a:prstGeom prst="rect">
            <a:avLst/>
          </a:prstGeom>
        </p:spPr>
        <p:txBody>
          <a:bodyPr wrap="square">
            <a:spAutoFit/>
          </a:bodyPr>
          <a:lstStyle/>
          <a:p>
            <a:pPr marL="342888" marR="0" lvl="0" indent="0" defTabSz="699671" eaLnBrk="1" fontAlgn="auto" latinLnBrk="0" hangingPunct="1">
              <a:lnSpc>
                <a:spcPct val="107000"/>
              </a:lnSpc>
              <a:spcBef>
                <a:spcPts val="0"/>
              </a:spcBef>
              <a:spcAft>
                <a:spcPts val="600"/>
              </a:spcAft>
              <a:buClrTx/>
              <a:buSzTx/>
              <a:buFontTx/>
              <a:buNone/>
              <a:tabLst/>
              <a:defRPr/>
            </a:pPr>
            <a:r>
              <a:rPr kumimoji="0" lang="en-US" b="1" i="0" u="none" strike="noStrike" kern="0" cap="none" spc="0" normalizeH="0" baseline="0" noProof="0" dirty="0" smtClean="0">
                <a:ln>
                  <a:noFill/>
                </a:ln>
                <a:solidFill>
                  <a:schemeClr val="accent1">
                    <a:lumMod val="50000"/>
                  </a:schemeClr>
                </a:solidFill>
                <a:effectLst/>
                <a:uLnTx/>
                <a:uFillTx/>
                <a:latin typeface="Segoe UI Light"/>
              </a:rPr>
              <a:t>SharePoint 2016</a:t>
            </a:r>
            <a:r>
              <a:rPr kumimoji="0" lang="en-US" b="1" i="0" u="none" strike="noStrike" kern="0" cap="none" spc="0" normalizeH="0" noProof="0" dirty="0" smtClean="0">
                <a:ln>
                  <a:noFill/>
                </a:ln>
                <a:solidFill>
                  <a:schemeClr val="accent1">
                    <a:lumMod val="50000"/>
                  </a:schemeClr>
                </a:solidFill>
                <a:effectLst/>
                <a:uLnTx/>
                <a:uFillTx/>
                <a:latin typeface="Segoe UI Light"/>
              </a:rPr>
              <a:t> </a:t>
            </a:r>
            <a:r>
              <a:rPr kumimoji="0" lang="zh-TW" altLang="en-US" b="1" i="0" u="none" strike="noStrike" kern="0" cap="none" spc="0" normalizeH="0" noProof="0" dirty="0" smtClean="0">
                <a:ln>
                  <a:noFill/>
                </a:ln>
                <a:solidFill>
                  <a:schemeClr val="accent1">
                    <a:lumMod val="50000"/>
                  </a:schemeClr>
                </a:solidFill>
                <a:effectLst/>
                <a:uLnTx/>
                <a:uFillTx/>
                <a:latin typeface="Segoe UI Light"/>
              </a:rPr>
              <a:t>與雲端版本使用統一的 </a:t>
            </a:r>
            <a:r>
              <a:rPr kumimoji="0" lang="en-US" altLang="zh-TW" b="1" i="0" u="none" strike="noStrike" kern="0" cap="none" spc="0" normalizeH="0" noProof="0" dirty="0" smtClean="0">
                <a:ln>
                  <a:noFill/>
                </a:ln>
                <a:solidFill>
                  <a:schemeClr val="accent1">
                    <a:lumMod val="50000"/>
                  </a:schemeClr>
                </a:solidFill>
                <a:effectLst/>
                <a:uLnTx/>
                <a:uFillTx/>
                <a:latin typeface="Segoe UI Light"/>
              </a:rPr>
              <a:t>Code Base</a:t>
            </a:r>
            <a:endParaRPr kumimoji="0" lang="en-US" b="1" i="0" u="none" strike="noStrike" kern="0" cap="none" spc="0" normalizeH="0" baseline="0" noProof="0" dirty="0" smtClean="0">
              <a:ln>
                <a:noFill/>
              </a:ln>
              <a:solidFill>
                <a:schemeClr val="accent1">
                  <a:lumMod val="50000"/>
                </a:schemeClr>
              </a:solidFill>
              <a:effectLst/>
              <a:uLnTx/>
              <a:uFillTx/>
              <a:latin typeface="Segoe UI Light"/>
            </a:endParaRPr>
          </a:p>
          <a:p>
            <a:pPr marL="342888" marR="0" lvl="0" indent="0" defTabSz="699671" eaLnBrk="1" fontAlgn="auto" latinLnBrk="0" hangingPunct="1">
              <a:lnSpc>
                <a:spcPct val="107000"/>
              </a:lnSpc>
              <a:spcBef>
                <a:spcPts val="0"/>
              </a:spcBef>
              <a:spcAft>
                <a:spcPts val="600"/>
              </a:spcAft>
              <a:buClrTx/>
              <a:buSzTx/>
              <a:buFontTx/>
              <a:buNone/>
              <a:tabLst/>
              <a:defRPr/>
            </a:pPr>
            <a:r>
              <a:rPr lang="zh-TW" altLang="en-US" kern="0" noProof="0" dirty="0" smtClean="0">
                <a:solidFill>
                  <a:schemeClr val="bg1"/>
                </a:solidFill>
              </a:rPr>
              <a:t>新功能將會先在 </a:t>
            </a:r>
            <a:r>
              <a:rPr lang="en-US" altLang="zh-TW" kern="0" noProof="0" dirty="0" smtClean="0">
                <a:solidFill>
                  <a:schemeClr val="bg1"/>
                </a:solidFill>
              </a:rPr>
              <a:t>Office 365 </a:t>
            </a:r>
            <a:r>
              <a:rPr lang="zh-TW" altLang="en-US" kern="0" dirty="0" smtClean="0">
                <a:solidFill>
                  <a:schemeClr val="bg1"/>
                </a:solidFill>
              </a:rPr>
              <a:t>上驗證並釋出</a:t>
            </a:r>
            <a:endParaRPr kumimoji="0" lang="en-US" b="0" i="0" u="none" strike="noStrike" kern="0" cap="none" spc="0" normalizeH="0" baseline="0" noProof="0" dirty="0" smtClean="0">
              <a:ln>
                <a:noFill/>
              </a:ln>
              <a:solidFill>
                <a:schemeClr val="bg1"/>
              </a:solidFill>
              <a:effectLst/>
              <a:uLnTx/>
              <a:uFillTx/>
            </a:endParaRPr>
          </a:p>
          <a:p>
            <a:pPr marL="342888" marR="0" lvl="0" indent="0" defTabSz="699671" eaLnBrk="1" fontAlgn="auto" latinLnBrk="0" hangingPunct="1">
              <a:lnSpc>
                <a:spcPct val="107000"/>
              </a:lnSpc>
              <a:spcBef>
                <a:spcPts val="0"/>
              </a:spcBef>
              <a:spcAft>
                <a:spcPts val="600"/>
              </a:spcAft>
              <a:buClrTx/>
              <a:buSzTx/>
              <a:buFontTx/>
              <a:buNone/>
              <a:tabLst/>
              <a:defRPr/>
            </a:pPr>
            <a:r>
              <a:rPr kumimoji="0" lang="en-US" altLang="zh-TW" b="0" i="0" u="none" strike="noStrike" kern="0" cap="none" spc="0" normalizeH="0" baseline="0" noProof="0" dirty="0" smtClean="0">
                <a:ln>
                  <a:noFill/>
                </a:ln>
                <a:solidFill>
                  <a:schemeClr val="bg1"/>
                </a:solidFill>
                <a:effectLst/>
                <a:uLnTx/>
                <a:uFillTx/>
              </a:rPr>
              <a:t>SharePoint Server 2016 </a:t>
            </a:r>
            <a:r>
              <a:rPr kumimoji="0" lang="zh-TW" altLang="en-US" b="0" i="0" u="none" strike="noStrike" kern="0" cap="none" spc="0" normalizeH="0" baseline="0" noProof="0" dirty="0" smtClean="0">
                <a:ln>
                  <a:noFill/>
                </a:ln>
                <a:solidFill>
                  <a:schemeClr val="bg1"/>
                </a:solidFill>
                <a:effectLst/>
                <a:uLnTx/>
                <a:uFillTx/>
              </a:rPr>
              <a:t>會包含大部分新的功能</a:t>
            </a:r>
            <a:endParaRPr kumimoji="0" lang="en-US" altLang="zh-TW" b="0" i="0" u="none" strike="noStrike" kern="0" cap="none" spc="0" normalizeH="0" baseline="0" noProof="0" dirty="0" smtClean="0">
              <a:ln>
                <a:noFill/>
              </a:ln>
              <a:solidFill>
                <a:schemeClr val="bg1"/>
              </a:solidFill>
              <a:effectLst/>
              <a:uLnTx/>
              <a:uFillTx/>
            </a:endParaRPr>
          </a:p>
          <a:p>
            <a:pPr marL="342888" marR="0" lvl="0" indent="0" defTabSz="699671" eaLnBrk="1" fontAlgn="auto" latinLnBrk="0" hangingPunct="1">
              <a:lnSpc>
                <a:spcPct val="107000"/>
              </a:lnSpc>
              <a:spcBef>
                <a:spcPts val="0"/>
              </a:spcBef>
              <a:spcAft>
                <a:spcPts val="600"/>
              </a:spcAft>
              <a:buClrTx/>
              <a:buSzTx/>
              <a:buFontTx/>
              <a:buNone/>
              <a:tabLst/>
              <a:defRPr/>
            </a:pPr>
            <a:r>
              <a:rPr kumimoji="0" lang="en-US" b="0" i="0" u="none" strike="noStrike" kern="0" cap="none" spc="0" normalizeH="0" baseline="0" noProof="0" dirty="0" smtClean="0">
                <a:ln>
                  <a:noFill/>
                </a:ln>
                <a:solidFill>
                  <a:schemeClr val="accent1">
                    <a:lumMod val="50000"/>
                  </a:schemeClr>
                </a:solidFill>
                <a:effectLst/>
                <a:uLnTx/>
                <a:uFillTx/>
                <a:latin typeface="Segoe UI Light"/>
              </a:rPr>
              <a:t>On-premises SharePoint Server </a:t>
            </a:r>
            <a:r>
              <a:rPr kumimoji="0" lang="zh-TW" altLang="en-US" b="0" i="0" u="none" strike="noStrike" kern="0" cap="none" spc="0" normalizeH="0" baseline="0" noProof="0" dirty="0" smtClean="0">
                <a:ln>
                  <a:noFill/>
                </a:ln>
                <a:solidFill>
                  <a:schemeClr val="accent1">
                    <a:lumMod val="50000"/>
                  </a:schemeClr>
                </a:solidFill>
                <a:effectLst/>
                <a:uLnTx/>
                <a:uFillTx/>
                <a:latin typeface="Segoe UI Light"/>
              </a:rPr>
              <a:t>還是會維持兩到三年一個版本的生命週期</a:t>
            </a:r>
            <a:endParaRPr kumimoji="0" lang="en-US" b="0" i="0" u="none" strike="noStrike" kern="0" cap="none" spc="0" normalizeH="0" baseline="0" noProof="0" dirty="0" smtClean="0">
              <a:ln>
                <a:noFill/>
              </a:ln>
              <a:solidFill>
                <a:schemeClr val="accent1">
                  <a:lumMod val="50000"/>
                </a:schemeClr>
              </a:solidFill>
              <a:effectLst/>
              <a:uLnTx/>
              <a:uFillTx/>
              <a:latin typeface="Segoe UI Light"/>
            </a:endParaRPr>
          </a:p>
        </p:txBody>
      </p:sp>
      <p:grpSp>
        <p:nvGrpSpPr>
          <p:cNvPr id="40" name="Group 30"/>
          <p:cNvGrpSpPr/>
          <p:nvPr/>
        </p:nvGrpSpPr>
        <p:grpSpPr>
          <a:xfrm>
            <a:off x="3640994" y="1949498"/>
            <a:ext cx="918256" cy="1447668"/>
            <a:chOff x="4758391" y="2371969"/>
            <a:chExt cx="1200062" cy="1891947"/>
          </a:xfrm>
        </p:grpSpPr>
        <p:sp>
          <p:nvSpPr>
            <p:cNvPr id="41" name="Right Arrow 2"/>
            <p:cNvSpPr/>
            <p:nvPr/>
          </p:nvSpPr>
          <p:spPr bwMode="auto">
            <a:xfrm rot="3153727">
              <a:off x="4520089" y="2675001"/>
              <a:ext cx="885992" cy="279927"/>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42" name="TextBox 3"/>
            <p:cNvSpPr txBox="1"/>
            <p:nvPr/>
          </p:nvSpPr>
          <p:spPr>
            <a:xfrm>
              <a:off x="4758391" y="3298561"/>
              <a:ext cx="1200062" cy="965355"/>
            </a:xfrm>
            <a:prstGeom prst="rect">
              <a:avLst/>
            </a:prstGeom>
            <a:noFill/>
          </p:spPr>
          <p:txBody>
            <a:bodyPr wrap="squar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rPr>
                <a:t>Service Pack 1</a:t>
              </a:r>
              <a:br>
                <a:rPr kumimoji="0" lang="en-US" sz="1600" b="0" i="0" u="none" strike="noStrike" kern="0" cap="none" spc="-53" normalizeH="0" baseline="0" noProof="0" dirty="0" smtClean="0">
                  <a:ln>
                    <a:noFill/>
                  </a:ln>
                  <a:solidFill>
                    <a:schemeClr val="bg1"/>
                  </a:solidFill>
                  <a:effectLst/>
                  <a:uLnTx/>
                  <a:uFillTx/>
                </a:rPr>
              </a:br>
              <a:r>
                <a:rPr kumimoji="0" lang="en-US" sz="1600" b="0" i="0" u="none" strike="noStrike" kern="0" cap="none" spc="-53" normalizeH="0" baseline="0" noProof="0" dirty="0" smtClean="0">
                  <a:ln>
                    <a:noFill/>
                  </a:ln>
                  <a:solidFill>
                    <a:schemeClr val="bg1"/>
                  </a:solidFill>
                  <a:effectLst/>
                  <a:uLnTx/>
                  <a:uFillTx/>
                </a:rPr>
                <a:t>(Feb 2014)</a:t>
              </a:r>
            </a:p>
          </p:txBody>
        </p:sp>
      </p:grpSp>
      <p:grpSp>
        <p:nvGrpSpPr>
          <p:cNvPr id="43" name="Group 25"/>
          <p:cNvGrpSpPr/>
          <p:nvPr/>
        </p:nvGrpSpPr>
        <p:grpSpPr>
          <a:xfrm>
            <a:off x="1200306" y="1913086"/>
            <a:ext cx="1014703" cy="1942319"/>
            <a:chOff x="1693995" y="2352840"/>
            <a:chExt cx="1326109" cy="2538402"/>
          </a:xfrm>
        </p:grpSpPr>
        <p:sp>
          <p:nvSpPr>
            <p:cNvPr id="44" name="Right Arrow 4"/>
            <p:cNvSpPr/>
            <p:nvPr/>
          </p:nvSpPr>
          <p:spPr bwMode="auto">
            <a:xfrm rot="3153727">
              <a:off x="1412395" y="2634440"/>
              <a:ext cx="1015245" cy="452045"/>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45" name="TextBox 5"/>
            <p:cNvSpPr txBox="1"/>
            <p:nvPr/>
          </p:nvSpPr>
          <p:spPr>
            <a:xfrm>
              <a:off x="1750500" y="3282318"/>
              <a:ext cx="1269604" cy="1608924"/>
            </a:xfrm>
            <a:prstGeom prst="rect">
              <a:avLst/>
            </a:prstGeom>
            <a:noFill/>
          </p:spPr>
          <p:txBody>
            <a:bodyPr wrap="squar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latin typeface="Segoe UI Semibold" panose="020B0702040204020203" pitchFamily="34" charset="0"/>
                  <a:cs typeface="Segoe UI Semibold" panose="020B0702040204020203" pitchFamily="34" charset="0"/>
                </a:rPr>
                <a:t>SharePoint</a:t>
              </a:r>
            </a:p>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latin typeface="Segoe UI Semibold" panose="020B0702040204020203" pitchFamily="34" charset="0"/>
                  <a:cs typeface="Segoe UI Semibold" panose="020B0702040204020203" pitchFamily="34" charset="0"/>
                </a:rPr>
                <a:t>Server 2013</a:t>
              </a:r>
            </a:p>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rPr>
                <a:t>(Oct 2012)</a:t>
              </a:r>
            </a:p>
            <a:p>
              <a:pPr marL="0" marR="0" lvl="0" indent="0" defTabSz="699671" eaLnBrk="1" fontAlgn="auto" latinLnBrk="0" hangingPunct="1">
                <a:lnSpc>
                  <a:spcPct val="100000"/>
                </a:lnSpc>
                <a:spcBef>
                  <a:spcPts val="0"/>
                </a:spcBef>
                <a:spcAft>
                  <a:spcPts val="0"/>
                </a:spcAft>
                <a:buClrTx/>
                <a:buSzTx/>
                <a:buFontTx/>
                <a:buNone/>
                <a:tabLst/>
                <a:defRPr/>
              </a:pPr>
              <a:endParaRPr kumimoji="0" lang="en-US" sz="1600" b="1" i="0" u="none" strike="noStrike" kern="0" cap="none" spc="-53" normalizeH="0" baseline="0" noProof="0" dirty="0" smtClean="0">
                <a:ln>
                  <a:noFill/>
                </a:ln>
                <a:solidFill>
                  <a:schemeClr val="bg1"/>
                </a:solidFill>
                <a:effectLst/>
                <a:uLnTx/>
                <a:uFillTx/>
              </a:endParaRPr>
            </a:p>
          </p:txBody>
        </p:sp>
      </p:grpSp>
      <p:grpSp>
        <p:nvGrpSpPr>
          <p:cNvPr id="46" name="Group 26"/>
          <p:cNvGrpSpPr/>
          <p:nvPr/>
        </p:nvGrpSpPr>
        <p:grpSpPr>
          <a:xfrm>
            <a:off x="2183475" y="1969603"/>
            <a:ext cx="507344" cy="909549"/>
            <a:chOff x="2853566" y="2398244"/>
            <a:chExt cx="663044" cy="1188683"/>
          </a:xfrm>
        </p:grpSpPr>
        <p:sp>
          <p:nvSpPr>
            <p:cNvPr id="47" name="Right Arrow 7"/>
            <p:cNvSpPr/>
            <p:nvPr/>
          </p:nvSpPr>
          <p:spPr bwMode="auto">
            <a:xfrm rot="3153727">
              <a:off x="2468142" y="2783668"/>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48" name="TextBox 10"/>
            <p:cNvSpPr txBox="1"/>
            <p:nvPr/>
          </p:nvSpPr>
          <p:spPr>
            <a:xfrm>
              <a:off x="3111698" y="3305365"/>
              <a:ext cx="404912" cy="281562"/>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CU1</a:t>
              </a:r>
            </a:p>
          </p:txBody>
        </p:sp>
      </p:grpSp>
      <p:grpSp>
        <p:nvGrpSpPr>
          <p:cNvPr id="49" name="Group 28"/>
          <p:cNvGrpSpPr/>
          <p:nvPr/>
        </p:nvGrpSpPr>
        <p:grpSpPr>
          <a:xfrm>
            <a:off x="2628492" y="1980965"/>
            <a:ext cx="470438" cy="898187"/>
            <a:chOff x="3435156" y="2413093"/>
            <a:chExt cx="614812" cy="1173834"/>
          </a:xfrm>
        </p:grpSpPr>
        <p:sp>
          <p:nvSpPr>
            <p:cNvPr id="50" name="Right Arrow 8"/>
            <p:cNvSpPr/>
            <p:nvPr/>
          </p:nvSpPr>
          <p:spPr bwMode="auto">
            <a:xfrm rot="3153727">
              <a:off x="3049732" y="2798517"/>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51" name="TextBox 11"/>
            <p:cNvSpPr txBox="1"/>
            <p:nvPr/>
          </p:nvSpPr>
          <p:spPr>
            <a:xfrm>
              <a:off x="3645056" y="3305365"/>
              <a:ext cx="404912" cy="281562"/>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CU2</a:t>
              </a:r>
            </a:p>
          </p:txBody>
        </p:sp>
      </p:grpSp>
      <p:grpSp>
        <p:nvGrpSpPr>
          <p:cNvPr id="52" name="Group 29"/>
          <p:cNvGrpSpPr/>
          <p:nvPr/>
        </p:nvGrpSpPr>
        <p:grpSpPr>
          <a:xfrm>
            <a:off x="3081209" y="1996677"/>
            <a:ext cx="438692" cy="882475"/>
            <a:chOff x="4026804" y="2433625"/>
            <a:chExt cx="573323" cy="1153300"/>
          </a:xfrm>
        </p:grpSpPr>
        <p:sp>
          <p:nvSpPr>
            <p:cNvPr id="53" name="Right Arrow 9"/>
            <p:cNvSpPr/>
            <p:nvPr/>
          </p:nvSpPr>
          <p:spPr bwMode="auto">
            <a:xfrm rot="3153727">
              <a:off x="3641380" y="2819049"/>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54" name="TextBox 12"/>
            <p:cNvSpPr txBox="1"/>
            <p:nvPr/>
          </p:nvSpPr>
          <p:spPr>
            <a:xfrm>
              <a:off x="4195215" y="3305363"/>
              <a:ext cx="404912" cy="281562"/>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CU3</a:t>
              </a:r>
            </a:p>
          </p:txBody>
        </p:sp>
      </p:grpSp>
      <p:grpSp>
        <p:nvGrpSpPr>
          <p:cNvPr id="55" name="Group 31"/>
          <p:cNvGrpSpPr/>
          <p:nvPr/>
        </p:nvGrpSpPr>
        <p:grpSpPr>
          <a:xfrm>
            <a:off x="4490513" y="1996671"/>
            <a:ext cx="463194" cy="866462"/>
            <a:chOff x="5868621" y="2433625"/>
            <a:chExt cx="605346" cy="1132376"/>
          </a:xfrm>
        </p:grpSpPr>
        <p:sp>
          <p:nvSpPr>
            <p:cNvPr id="56" name="Right Arrow 13"/>
            <p:cNvSpPr/>
            <p:nvPr/>
          </p:nvSpPr>
          <p:spPr bwMode="auto">
            <a:xfrm rot="3153727">
              <a:off x="5483197" y="2819049"/>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57" name="TextBox 14"/>
            <p:cNvSpPr txBox="1"/>
            <p:nvPr/>
          </p:nvSpPr>
          <p:spPr>
            <a:xfrm>
              <a:off x="6069055" y="3284438"/>
              <a:ext cx="404912" cy="281563"/>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CU5</a:t>
              </a:r>
            </a:p>
          </p:txBody>
        </p:sp>
      </p:grpSp>
      <p:grpSp>
        <p:nvGrpSpPr>
          <p:cNvPr id="58" name="Group 32"/>
          <p:cNvGrpSpPr/>
          <p:nvPr/>
        </p:nvGrpSpPr>
        <p:grpSpPr>
          <a:xfrm>
            <a:off x="4951313" y="1987824"/>
            <a:ext cx="433415" cy="868125"/>
            <a:chOff x="6584529" y="2422056"/>
            <a:chExt cx="566429" cy="1134546"/>
          </a:xfrm>
        </p:grpSpPr>
        <p:sp>
          <p:nvSpPr>
            <p:cNvPr id="59" name="Right Arrow 15"/>
            <p:cNvSpPr/>
            <p:nvPr/>
          </p:nvSpPr>
          <p:spPr bwMode="auto">
            <a:xfrm rot="3153727">
              <a:off x="6199105" y="2807480"/>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60" name="TextBox 16"/>
            <p:cNvSpPr txBox="1"/>
            <p:nvPr/>
          </p:nvSpPr>
          <p:spPr>
            <a:xfrm>
              <a:off x="6746045" y="3275040"/>
              <a:ext cx="404913" cy="281562"/>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CU6</a:t>
              </a:r>
            </a:p>
          </p:txBody>
        </p:sp>
      </p:grpSp>
      <p:grpSp>
        <p:nvGrpSpPr>
          <p:cNvPr id="61" name="Group 33"/>
          <p:cNvGrpSpPr/>
          <p:nvPr/>
        </p:nvGrpSpPr>
        <p:grpSpPr>
          <a:xfrm>
            <a:off x="5455369" y="1987821"/>
            <a:ext cx="363825" cy="857046"/>
            <a:chOff x="7290044" y="2422056"/>
            <a:chExt cx="475482" cy="1120069"/>
          </a:xfrm>
        </p:grpSpPr>
        <p:sp>
          <p:nvSpPr>
            <p:cNvPr id="62" name="Right Arrow 17"/>
            <p:cNvSpPr/>
            <p:nvPr/>
          </p:nvSpPr>
          <p:spPr bwMode="auto">
            <a:xfrm rot="3153727">
              <a:off x="6904620" y="2807480"/>
              <a:ext cx="885992" cy="115143"/>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63" name="TextBox 18"/>
            <p:cNvSpPr txBox="1"/>
            <p:nvPr/>
          </p:nvSpPr>
          <p:spPr>
            <a:xfrm>
              <a:off x="7602621" y="3260562"/>
              <a:ext cx="162905" cy="281563"/>
            </a:xfrm>
            <a:prstGeom prst="rect">
              <a:avLst/>
            </a:prstGeom>
            <a:no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a:t>
              </a:r>
            </a:p>
          </p:txBody>
        </p:sp>
      </p:grpSp>
      <p:grpSp>
        <p:nvGrpSpPr>
          <p:cNvPr id="67" name="Group 34"/>
          <p:cNvGrpSpPr/>
          <p:nvPr/>
        </p:nvGrpSpPr>
        <p:grpSpPr>
          <a:xfrm>
            <a:off x="7415417" y="1913265"/>
            <a:ext cx="1496336" cy="1452123"/>
            <a:chOff x="9126344" y="2267372"/>
            <a:chExt cx="1955552" cy="1897768"/>
          </a:xfrm>
        </p:grpSpPr>
        <p:sp>
          <p:nvSpPr>
            <p:cNvPr id="68" name="TextBox 6"/>
            <p:cNvSpPr txBox="1"/>
            <p:nvPr/>
          </p:nvSpPr>
          <p:spPr>
            <a:xfrm>
              <a:off x="9126344" y="3199786"/>
              <a:ext cx="1955552" cy="965354"/>
            </a:xfrm>
            <a:prstGeom prst="rect">
              <a:avLst/>
            </a:prstGeom>
            <a:noFill/>
          </p:spPr>
          <p:txBody>
            <a:bodyPr wrap="squar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latin typeface="Segoe UI Semibold" panose="020B0702040204020203" pitchFamily="34" charset="0"/>
                  <a:cs typeface="Segoe UI Semibold" panose="020B0702040204020203" pitchFamily="34" charset="0"/>
                </a:rPr>
                <a:t>SharePoint Server 2016 RTM</a:t>
              </a:r>
            </a:p>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rPr>
                <a:t>(Q2 CY2016)</a:t>
              </a:r>
            </a:p>
          </p:txBody>
        </p:sp>
        <p:sp>
          <p:nvSpPr>
            <p:cNvPr id="69" name="Right Arrow 21"/>
            <p:cNvSpPr/>
            <p:nvPr/>
          </p:nvSpPr>
          <p:spPr bwMode="auto">
            <a:xfrm rot="3153727">
              <a:off x="9067196" y="2543312"/>
              <a:ext cx="973940" cy="422059"/>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grpSp>
      <p:graphicFrame>
        <p:nvGraphicFramePr>
          <p:cNvPr id="70" name="Table 22"/>
          <p:cNvGraphicFramePr>
            <a:graphicFrameLocks noGrp="1"/>
          </p:cNvGraphicFramePr>
          <p:nvPr>
            <p:extLst>
              <p:ext uri="{D42A27DB-BD31-4B8C-83A1-F6EECF244321}">
                <p14:modId xmlns:p14="http://schemas.microsoft.com/office/powerpoint/2010/main" val="42626813"/>
              </p:ext>
            </p:extLst>
          </p:nvPr>
        </p:nvGraphicFramePr>
        <p:xfrm>
          <a:off x="4375249" y="4217342"/>
          <a:ext cx="4767313" cy="2293590"/>
        </p:xfrm>
        <a:graphic>
          <a:graphicData uri="http://schemas.openxmlformats.org/drawingml/2006/table">
            <a:tbl>
              <a:tblPr firstRow="1" bandRow="1"/>
              <a:tblGrid>
                <a:gridCol w="1746935">
                  <a:extLst>
                    <a:ext uri="{9D8B030D-6E8A-4147-A177-3AD203B41FA5}">
                      <a16:colId xmlns:a16="http://schemas.microsoft.com/office/drawing/2014/main" val="20000"/>
                    </a:ext>
                  </a:extLst>
                </a:gridCol>
                <a:gridCol w="1405933">
                  <a:extLst>
                    <a:ext uri="{9D8B030D-6E8A-4147-A177-3AD203B41FA5}">
                      <a16:colId xmlns:a16="http://schemas.microsoft.com/office/drawing/2014/main" val="20001"/>
                    </a:ext>
                  </a:extLst>
                </a:gridCol>
                <a:gridCol w="1614445">
                  <a:extLst>
                    <a:ext uri="{9D8B030D-6E8A-4147-A177-3AD203B41FA5}">
                      <a16:colId xmlns:a16="http://schemas.microsoft.com/office/drawing/2014/main" val="20002"/>
                    </a:ext>
                  </a:extLst>
                </a:gridCol>
              </a:tblGrid>
              <a:tr h="278106">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Release</a:t>
                      </a:r>
                      <a:endParaRPr lang="en-US" sz="1600" b="1"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Frequency</a:t>
                      </a:r>
                      <a:endParaRPr lang="en-US" sz="1600" b="1"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Contents</a:t>
                      </a:r>
                      <a:endParaRPr lang="en-US" sz="1600" b="1"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8106">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Security</a:t>
                      </a:r>
                      <a:r>
                        <a:rPr lang="en-US" sz="1600" baseline="0" dirty="0" smtClean="0">
                          <a:solidFill>
                            <a:schemeClr val="bg1"/>
                          </a:solidFill>
                        </a:rPr>
                        <a:t> Update</a:t>
                      </a:r>
                      <a:endParaRPr lang="en-US" sz="1600"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pPr marL="0" marR="0" indent="0" algn="l" defTabSz="93252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As required</a:t>
                      </a: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Security fixes</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278106">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Cumulative</a:t>
                      </a:r>
                      <a:r>
                        <a:rPr lang="en-US" sz="1600" baseline="0" dirty="0" smtClean="0">
                          <a:solidFill>
                            <a:schemeClr val="bg1"/>
                          </a:solidFill>
                        </a:rPr>
                        <a:t> Update</a:t>
                      </a:r>
                      <a:endParaRPr lang="en-US" sz="1600"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Quarterly</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Bug fixes</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441735">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Service Pack</a:t>
                      </a:r>
                      <a:endParaRPr lang="en-US" sz="1600"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Periodically</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Bug</a:t>
                      </a:r>
                      <a:r>
                        <a:rPr lang="en-US" sz="1600" baseline="0" dirty="0" smtClean="0">
                          <a:solidFill>
                            <a:schemeClr val="tx1"/>
                          </a:solidFill>
                        </a:rPr>
                        <a:t> fixes; minor enhancements</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278106">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bg1"/>
                          </a:solidFill>
                        </a:rPr>
                        <a:t>Major Release</a:t>
                      </a:r>
                      <a:endParaRPr lang="en-US" sz="1600" dirty="0">
                        <a:solidFill>
                          <a:schemeClr val="bg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Every</a:t>
                      </a:r>
                      <a:r>
                        <a:rPr lang="en-US" sz="1600" baseline="0" dirty="0" smtClean="0">
                          <a:solidFill>
                            <a:schemeClr val="tx1"/>
                          </a:solidFill>
                        </a:rPr>
                        <a:t> 2-3 years</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699463" rtl="0" eaLnBrk="1" latinLnBrk="0" hangingPunct="1">
                        <a:defRPr sz="1350" kern="1200">
                          <a:solidFill>
                            <a:schemeClr val="tx1"/>
                          </a:solidFill>
                          <a:latin typeface="Segoe UI"/>
                        </a:defRPr>
                      </a:lvl1pPr>
                      <a:lvl2pPr marL="349732" algn="l" defTabSz="699463" rtl="0" eaLnBrk="1" latinLnBrk="0" hangingPunct="1">
                        <a:defRPr sz="1350" kern="1200">
                          <a:solidFill>
                            <a:schemeClr val="tx1"/>
                          </a:solidFill>
                          <a:latin typeface="Segoe UI"/>
                        </a:defRPr>
                      </a:lvl2pPr>
                      <a:lvl3pPr marL="699463" algn="l" defTabSz="699463" rtl="0" eaLnBrk="1" latinLnBrk="0" hangingPunct="1">
                        <a:defRPr sz="1350" kern="1200">
                          <a:solidFill>
                            <a:schemeClr val="tx1"/>
                          </a:solidFill>
                          <a:latin typeface="Segoe UI"/>
                        </a:defRPr>
                      </a:lvl3pPr>
                      <a:lvl4pPr marL="1049195" algn="l" defTabSz="699463" rtl="0" eaLnBrk="1" latinLnBrk="0" hangingPunct="1">
                        <a:defRPr sz="1350" kern="1200">
                          <a:solidFill>
                            <a:schemeClr val="tx1"/>
                          </a:solidFill>
                          <a:latin typeface="Segoe UI"/>
                        </a:defRPr>
                      </a:lvl4pPr>
                      <a:lvl5pPr marL="1398926" algn="l" defTabSz="699463" rtl="0" eaLnBrk="1" latinLnBrk="0" hangingPunct="1">
                        <a:defRPr sz="1350" kern="1200">
                          <a:solidFill>
                            <a:schemeClr val="tx1"/>
                          </a:solidFill>
                          <a:latin typeface="Segoe UI"/>
                        </a:defRPr>
                      </a:lvl5pPr>
                      <a:lvl6pPr marL="1748659" algn="l" defTabSz="699463" rtl="0" eaLnBrk="1" latinLnBrk="0" hangingPunct="1">
                        <a:defRPr sz="1350" kern="1200">
                          <a:solidFill>
                            <a:schemeClr val="tx1"/>
                          </a:solidFill>
                          <a:latin typeface="Segoe UI"/>
                        </a:defRPr>
                      </a:lvl6pPr>
                      <a:lvl7pPr marL="2098390" algn="l" defTabSz="699463" rtl="0" eaLnBrk="1" latinLnBrk="0" hangingPunct="1">
                        <a:defRPr sz="1350" kern="1200">
                          <a:solidFill>
                            <a:schemeClr val="tx1"/>
                          </a:solidFill>
                          <a:latin typeface="Segoe UI"/>
                        </a:defRPr>
                      </a:lvl7pPr>
                      <a:lvl8pPr marL="2448121" algn="l" defTabSz="699463" rtl="0" eaLnBrk="1" latinLnBrk="0" hangingPunct="1">
                        <a:defRPr sz="1350" kern="1200">
                          <a:solidFill>
                            <a:schemeClr val="tx1"/>
                          </a:solidFill>
                          <a:latin typeface="Segoe UI"/>
                        </a:defRPr>
                      </a:lvl8pPr>
                      <a:lvl9pPr marL="2797854" algn="l" defTabSz="699463" rtl="0" eaLnBrk="1" latinLnBrk="0" hangingPunct="1">
                        <a:defRPr sz="1350" kern="1200">
                          <a:solidFill>
                            <a:schemeClr val="tx1"/>
                          </a:solidFill>
                          <a:latin typeface="Segoe UI"/>
                        </a:defRPr>
                      </a:lvl9pPr>
                    </a:lstStyle>
                    <a:p>
                      <a:r>
                        <a:rPr lang="en-US" sz="1600" dirty="0" smtClean="0">
                          <a:solidFill>
                            <a:schemeClr val="tx1"/>
                          </a:solidFill>
                        </a:rPr>
                        <a:t>New</a:t>
                      </a:r>
                      <a:r>
                        <a:rPr lang="en-US" sz="1600" baseline="0" dirty="0" smtClean="0">
                          <a:solidFill>
                            <a:schemeClr val="tx1"/>
                          </a:solidFill>
                        </a:rPr>
                        <a:t> features</a:t>
                      </a:r>
                      <a:endParaRPr lang="en-US" sz="1600" dirty="0">
                        <a:solidFill>
                          <a:schemeClr val="tx1"/>
                        </a:solidFill>
                      </a:endParaRPr>
                    </a:p>
                  </a:txBody>
                  <a:tcPr marL="68574" marR="68574"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bl>
          </a:graphicData>
        </a:graphic>
      </p:graphicFrame>
      <p:grpSp>
        <p:nvGrpSpPr>
          <p:cNvPr id="71" name="Group 36"/>
          <p:cNvGrpSpPr/>
          <p:nvPr/>
        </p:nvGrpSpPr>
        <p:grpSpPr>
          <a:xfrm>
            <a:off x="491686" y="1697062"/>
            <a:ext cx="8343190" cy="514307"/>
            <a:chOff x="642581" y="2042063"/>
            <a:chExt cx="10903662" cy="672144"/>
          </a:xfrm>
        </p:grpSpPr>
        <p:sp>
          <p:nvSpPr>
            <p:cNvPr id="72" name="Right Arrow 23"/>
            <p:cNvSpPr/>
            <p:nvPr/>
          </p:nvSpPr>
          <p:spPr bwMode="auto">
            <a:xfrm>
              <a:off x="642581" y="2042063"/>
              <a:ext cx="10903662" cy="672144"/>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sp>
          <p:nvSpPr>
            <p:cNvPr id="73" name="TextBox 24"/>
            <p:cNvSpPr txBox="1"/>
            <p:nvPr/>
          </p:nvSpPr>
          <p:spPr>
            <a:xfrm>
              <a:off x="990020" y="2261144"/>
              <a:ext cx="964937" cy="281562"/>
            </a:xfrm>
            <a:prstGeom prst="rect">
              <a:avLst/>
            </a:prstGeom>
            <a:solidFill>
              <a:srgbClr val="EB3C00"/>
            </a:solidFill>
          </p:spPr>
          <p:txBody>
            <a:bodyPr wrap="non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400" b="0" i="0" u="none" strike="noStrike" kern="0" cap="none" spc="-53" normalizeH="0" baseline="0" noProof="0" dirty="0" smtClean="0">
                  <a:ln>
                    <a:noFill/>
                  </a:ln>
                  <a:solidFill>
                    <a:schemeClr val="bg1"/>
                  </a:solidFill>
                  <a:effectLst/>
                  <a:uLnTx/>
                  <a:uFillTx/>
                </a:rPr>
                <a:t>Office 365</a:t>
              </a:r>
            </a:p>
          </p:txBody>
        </p:sp>
      </p:grpSp>
      <p:grpSp>
        <p:nvGrpSpPr>
          <p:cNvPr id="74" name="Group 34"/>
          <p:cNvGrpSpPr/>
          <p:nvPr/>
        </p:nvGrpSpPr>
        <p:grpSpPr>
          <a:xfrm>
            <a:off x="5975257" y="1913264"/>
            <a:ext cx="1496336" cy="1698344"/>
            <a:chOff x="9126344" y="2267372"/>
            <a:chExt cx="1955552" cy="2219553"/>
          </a:xfrm>
        </p:grpSpPr>
        <p:sp>
          <p:nvSpPr>
            <p:cNvPr id="75" name="TextBox 6"/>
            <p:cNvSpPr txBox="1"/>
            <p:nvPr/>
          </p:nvSpPr>
          <p:spPr>
            <a:xfrm>
              <a:off x="9126344" y="3199786"/>
              <a:ext cx="1955552" cy="1287139"/>
            </a:xfrm>
            <a:prstGeom prst="rect">
              <a:avLst/>
            </a:prstGeom>
            <a:noFill/>
          </p:spPr>
          <p:txBody>
            <a:bodyPr wrap="square" lIns="0" tIns="0" rIns="0" bIns="0" rtlCol="0">
              <a:spAutoFit/>
            </a:bodyPr>
            <a:lstStyle/>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latin typeface="Segoe UI Semibold" panose="020B0702040204020203" pitchFamily="34" charset="0"/>
                  <a:cs typeface="Segoe UI Semibold" panose="020B0702040204020203" pitchFamily="34" charset="0"/>
                </a:rPr>
                <a:t>SharePoint Server 2016 Preview</a:t>
              </a:r>
            </a:p>
            <a:p>
              <a:pPr marL="0" marR="0" lvl="0" indent="0" defTabSz="699671" eaLnBrk="1" fontAlgn="auto" latinLnBrk="0" hangingPunct="1">
                <a:lnSpc>
                  <a:spcPct val="100000"/>
                </a:lnSpc>
                <a:spcBef>
                  <a:spcPts val="0"/>
                </a:spcBef>
                <a:spcAft>
                  <a:spcPts val="0"/>
                </a:spcAft>
                <a:buClrTx/>
                <a:buSzTx/>
                <a:buFontTx/>
                <a:buNone/>
                <a:tabLst/>
                <a:defRPr/>
              </a:pPr>
              <a:r>
                <a:rPr kumimoji="0" lang="en-US" sz="1600" b="0" i="0" u="none" strike="noStrike" kern="0" cap="none" spc="-53" normalizeH="0" baseline="0" noProof="0" dirty="0" smtClean="0">
                  <a:ln>
                    <a:noFill/>
                  </a:ln>
                  <a:solidFill>
                    <a:schemeClr val="bg1"/>
                  </a:solidFill>
                  <a:effectLst/>
                  <a:uLnTx/>
                  <a:uFillTx/>
                </a:rPr>
                <a:t>(Aug 2015)</a:t>
              </a:r>
            </a:p>
          </p:txBody>
        </p:sp>
        <p:sp>
          <p:nvSpPr>
            <p:cNvPr id="76" name="Right Arrow 21"/>
            <p:cNvSpPr/>
            <p:nvPr/>
          </p:nvSpPr>
          <p:spPr bwMode="auto">
            <a:xfrm rot="3153727">
              <a:off x="9067196" y="2543312"/>
              <a:ext cx="973940" cy="422059"/>
            </a:xfrm>
            <a:prstGeom prst="rightArrow">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54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495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up)">
                                      <p:cBhvr>
                                        <p:cTn id="15" dur="500"/>
                                        <p:tgtEl>
                                          <p:spTgt spid="4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up)">
                                      <p:cBhvr>
                                        <p:cTn id="35" dur="500"/>
                                        <p:tgtEl>
                                          <p:spTgt spid="58"/>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up)">
                                      <p:cBhvr>
                                        <p:cTn id="43" dur="500"/>
                                        <p:tgtEl>
                                          <p:spTgt spid="74"/>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up)">
                                      <p:cBhvr>
                                        <p:cTn id="47" dur="500"/>
                                        <p:tgtEl>
                                          <p:spTgt spid="67"/>
                                        </p:tgtEl>
                                      </p:cBhvr>
                                    </p:animEffect>
                                  </p:childTnLst>
                                </p:cTn>
                              </p:par>
                            </p:childTnLst>
                          </p:cTn>
                        </p:par>
                        <p:par>
                          <p:cTn id="48" fill="hold">
                            <p:stCondLst>
                              <p:cond delay="5500"/>
                            </p:stCondLst>
                            <p:childTnLst>
                              <p:par>
                                <p:cTn id="49" presetID="42"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777288" cy="3120854"/>
          </a:xfrm>
        </p:spPr>
        <p:txBody>
          <a:bodyPr/>
          <a:lstStyle/>
          <a:p>
            <a:pPr marL="571500" indent="-571500">
              <a:buFont typeface="Arial" panose="020B0604020202020204" pitchFamily="34" charset="0"/>
              <a:buChar char="•"/>
            </a:pPr>
            <a:r>
              <a:rPr lang="zh-TW" altLang="en-US" dirty="0" smtClean="0"/>
              <a:t>基礎架構</a:t>
            </a:r>
            <a:endParaRPr lang="en-US" altLang="zh-TW" dirty="0" smtClean="0"/>
          </a:p>
          <a:p>
            <a:pPr marL="571500" indent="-571500">
              <a:buFont typeface="Arial" panose="020B0604020202020204" pitchFamily="34" charset="0"/>
              <a:buChar char="•"/>
            </a:pPr>
            <a:r>
              <a:rPr lang="zh-TW" altLang="en-US" dirty="0" smtClean="0"/>
              <a:t>效能與可靠度</a:t>
            </a:r>
            <a:endParaRPr lang="en-US" altLang="zh-TW" dirty="0" smtClean="0"/>
          </a:p>
          <a:p>
            <a:pPr marL="571500" indent="-571500">
              <a:buFont typeface="Arial" panose="020B0604020202020204" pitchFamily="34" charset="0"/>
              <a:buChar char="•"/>
            </a:pPr>
            <a:r>
              <a:rPr lang="zh-TW" altLang="en-US" dirty="0"/>
              <a:t>使用者體驗</a:t>
            </a:r>
            <a:endParaRPr lang="en-US" altLang="zh-TW" dirty="0"/>
          </a:p>
          <a:p>
            <a:pPr marL="571500" indent="-571500">
              <a:buFont typeface="Arial" panose="020B0604020202020204" pitchFamily="34" charset="0"/>
              <a:buChar char="•"/>
            </a:pPr>
            <a:r>
              <a:rPr lang="zh-TW" altLang="en-US" dirty="0"/>
              <a:t>現階段 </a:t>
            </a:r>
            <a:r>
              <a:rPr lang="en-US" altLang="zh-TW" dirty="0"/>
              <a:t>Preview</a:t>
            </a:r>
            <a:r>
              <a:rPr lang="zh-TW" altLang="en-US" dirty="0"/>
              <a:t> 的過時功能</a:t>
            </a:r>
            <a:endParaRPr lang="zh-TW" altLang="en-US" dirty="0"/>
          </a:p>
        </p:txBody>
      </p:sp>
      <p:sp>
        <p:nvSpPr>
          <p:cNvPr id="3" name="Title 2"/>
          <p:cNvSpPr>
            <a:spLocks noGrp="1"/>
          </p:cNvSpPr>
          <p:nvPr>
            <p:ph type="title"/>
          </p:nvPr>
        </p:nvSpPr>
        <p:spPr/>
        <p:txBody>
          <a:bodyPr/>
          <a:lstStyle/>
          <a:p>
            <a:r>
              <a:rPr lang="zh-TW" altLang="en-US" b="1" dirty="0" smtClean="0"/>
              <a:t>新功能</a:t>
            </a:r>
            <a:r>
              <a:rPr lang="zh-TW" altLang="en-US" b="1" dirty="0"/>
              <a:t>與</a:t>
            </a:r>
            <a:r>
              <a:rPr lang="zh-TW" altLang="en-US" b="1" dirty="0" smtClean="0"/>
              <a:t>改</a:t>
            </a:r>
            <a:r>
              <a:rPr lang="zh-TW" altLang="en-US" b="1" dirty="0"/>
              <a:t>變</a:t>
            </a:r>
          </a:p>
        </p:txBody>
      </p:sp>
    </p:spTree>
    <p:extLst>
      <p:ext uri="{BB962C8B-B14F-4D97-AF65-F5344CB8AC3E}">
        <p14:creationId xmlns:p14="http://schemas.microsoft.com/office/powerpoint/2010/main" val="39845800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b="1" dirty="0"/>
              <a:t>角色</a:t>
            </a:r>
            <a:endParaRPr lang="en-US" b="1" dirty="0"/>
          </a:p>
        </p:txBody>
      </p:sp>
      <p:grpSp>
        <p:nvGrpSpPr>
          <p:cNvPr id="20" name="Group 19"/>
          <p:cNvGrpSpPr/>
          <p:nvPr/>
        </p:nvGrpSpPr>
        <p:grpSpPr>
          <a:xfrm>
            <a:off x="641771" y="2321349"/>
            <a:ext cx="6376166" cy="578003"/>
            <a:chOff x="838199" y="1891589"/>
            <a:chExt cx="8336324" cy="755693"/>
          </a:xfrm>
        </p:grpSpPr>
        <p:pic>
          <p:nvPicPr>
            <p:cNvPr id="6"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838199" y="1891589"/>
              <a:ext cx="457200" cy="457200"/>
            </a:xfrm>
            <a:prstGeom prst="rect">
              <a:avLst/>
            </a:prstGeom>
            <a:noFill/>
          </p:spPr>
        </p:pic>
        <p:pic>
          <p:nvPicPr>
            <p:cNvPr id="7"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1235528" y="1891589"/>
              <a:ext cx="457200" cy="457200"/>
            </a:xfrm>
            <a:prstGeom prst="rect">
              <a:avLst/>
            </a:prstGeom>
            <a:noFill/>
          </p:spPr>
        </p:pic>
        <p:sp>
          <p:nvSpPr>
            <p:cNvPr id="13" name="TextBox 12"/>
            <p:cNvSpPr txBox="1"/>
            <p:nvPr/>
          </p:nvSpPr>
          <p:spPr>
            <a:xfrm>
              <a:off x="1616525" y="1935914"/>
              <a:ext cx="5428535" cy="402394"/>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  Distributed Cache and Request Management</a:t>
              </a:r>
            </a:p>
          </p:txBody>
        </p:sp>
        <p:sp>
          <p:nvSpPr>
            <p:cNvPr id="3" name="TextBox 2"/>
            <p:cNvSpPr txBox="1"/>
            <p:nvPr/>
          </p:nvSpPr>
          <p:spPr>
            <a:xfrm>
              <a:off x="2237014" y="2305248"/>
              <a:ext cx="6937509" cy="342034"/>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Distributed Cache, Request Management, SharePoint Foundation Web Application</a:t>
              </a:r>
            </a:p>
          </p:txBody>
        </p:sp>
      </p:grpSp>
      <p:grpSp>
        <p:nvGrpSpPr>
          <p:cNvPr id="21" name="Group 20"/>
          <p:cNvGrpSpPr/>
          <p:nvPr/>
        </p:nvGrpSpPr>
        <p:grpSpPr>
          <a:xfrm>
            <a:off x="641771" y="3099691"/>
            <a:ext cx="7642538" cy="870614"/>
            <a:chOff x="838199" y="2909207"/>
            <a:chExt cx="9992003" cy="1138257"/>
          </a:xfrm>
        </p:grpSpPr>
        <p:pic>
          <p:nvPicPr>
            <p:cNvPr id="8"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838199" y="2909207"/>
              <a:ext cx="457200" cy="457200"/>
            </a:xfrm>
            <a:prstGeom prst="rect">
              <a:avLst/>
            </a:prstGeom>
            <a:noFill/>
          </p:spPr>
        </p:pic>
        <p:sp>
          <p:nvSpPr>
            <p:cNvPr id="11" name="TextBox 10"/>
            <p:cNvSpPr txBox="1"/>
            <p:nvPr/>
          </p:nvSpPr>
          <p:spPr>
            <a:xfrm>
              <a:off x="1616527" y="2953142"/>
              <a:ext cx="2087666" cy="402393"/>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  Web Servers</a:t>
              </a:r>
            </a:p>
          </p:txBody>
        </p:sp>
        <p:sp>
          <p:nvSpPr>
            <p:cNvPr id="14" name="TextBox 13"/>
            <p:cNvSpPr txBox="1"/>
            <p:nvPr/>
          </p:nvSpPr>
          <p:spPr>
            <a:xfrm>
              <a:off x="2237014" y="3262798"/>
              <a:ext cx="8593188" cy="784666"/>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Access Services, Business Data Connectivity, Central Administration, Managed Metadata, </a:t>
              </a:r>
            </a:p>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SharePoint Foundation Web Application, Secure Store Service, State, Subscription Settings, User Code, </a:t>
              </a:r>
            </a:p>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User Profile, Visio Graphics</a:t>
              </a:r>
            </a:p>
          </p:txBody>
        </p:sp>
        <p:pic>
          <p:nvPicPr>
            <p:cNvPr id="17"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1235528" y="2912223"/>
              <a:ext cx="457200" cy="457200"/>
            </a:xfrm>
            <a:prstGeom prst="rect">
              <a:avLst/>
            </a:prstGeom>
            <a:noFill/>
          </p:spPr>
        </p:pic>
      </p:grpSp>
      <p:grpSp>
        <p:nvGrpSpPr>
          <p:cNvPr id="22" name="Group 21"/>
          <p:cNvGrpSpPr/>
          <p:nvPr/>
        </p:nvGrpSpPr>
        <p:grpSpPr>
          <a:xfrm>
            <a:off x="641771" y="3851045"/>
            <a:ext cx="7480634" cy="715832"/>
            <a:chOff x="838199" y="3891545"/>
            <a:chExt cx="9780327" cy="935894"/>
          </a:xfrm>
        </p:grpSpPr>
        <p:pic>
          <p:nvPicPr>
            <p:cNvPr id="9"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838199" y="3894561"/>
              <a:ext cx="457200" cy="457200"/>
            </a:xfrm>
            <a:prstGeom prst="rect">
              <a:avLst/>
            </a:prstGeom>
            <a:noFill/>
          </p:spPr>
        </p:pic>
        <p:sp>
          <p:nvSpPr>
            <p:cNvPr id="12" name="TextBox 11"/>
            <p:cNvSpPr txBox="1"/>
            <p:nvPr/>
          </p:nvSpPr>
          <p:spPr>
            <a:xfrm>
              <a:off x="1616525" y="3954431"/>
              <a:ext cx="2532226" cy="402394"/>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  Batch Processing</a:t>
              </a:r>
            </a:p>
          </p:txBody>
        </p:sp>
        <p:sp>
          <p:nvSpPr>
            <p:cNvPr id="15" name="TextBox 14"/>
            <p:cNvSpPr txBox="1"/>
            <p:nvPr/>
          </p:nvSpPr>
          <p:spPr>
            <a:xfrm>
              <a:off x="2237014" y="4264089"/>
              <a:ext cx="8381512" cy="563350"/>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Crawl Target, Machine Translation, SharePoint Foundation Web Application, PowerPoint Conversion,</a:t>
              </a:r>
            </a:p>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User Profile Synchronization, Word Automation, Work Management, Workflow Timer Service</a:t>
              </a:r>
            </a:p>
          </p:txBody>
        </p:sp>
        <p:pic>
          <p:nvPicPr>
            <p:cNvPr id="18"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1235528" y="3891545"/>
              <a:ext cx="457200" cy="457200"/>
            </a:xfrm>
            <a:prstGeom prst="rect">
              <a:avLst/>
            </a:prstGeom>
            <a:noFill/>
          </p:spPr>
        </p:pic>
      </p:grpSp>
      <p:grpSp>
        <p:nvGrpSpPr>
          <p:cNvPr id="23" name="Group 22"/>
          <p:cNvGrpSpPr/>
          <p:nvPr/>
        </p:nvGrpSpPr>
        <p:grpSpPr>
          <a:xfrm>
            <a:off x="641771" y="4658154"/>
            <a:ext cx="7035000" cy="533179"/>
            <a:chOff x="838199" y="4946774"/>
            <a:chExt cx="9197696" cy="697089"/>
          </a:xfrm>
        </p:grpSpPr>
        <p:pic>
          <p:nvPicPr>
            <p:cNvPr id="10"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838199" y="4955721"/>
              <a:ext cx="457200" cy="457200"/>
            </a:xfrm>
            <a:prstGeom prst="rect">
              <a:avLst/>
            </a:prstGeom>
            <a:noFill/>
          </p:spPr>
        </p:pic>
        <p:sp>
          <p:nvSpPr>
            <p:cNvPr id="2" name="TextBox 1"/>
            <p:cNvSpPr txBox="1"/>
            <p:nvPr/>
          </p:nvSpPr>
          <p:spPr>
            <a:xfrm>
              <a:off x="1616525" y="4990709"/>
              <a:ext cx="3108150" cy="402394"/>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  Specialized Workloads</a:t>
              </a:r>
            </a:p>
          </p:txBody>
        </p:sp>
        <p:sp>
          <p:nvSpPr>
            <p:cNvPr id="16" name="TextBox 15"/>
            <p:cNvSpPr txBox="1"/>
            <p:nvPr/>
          </p:nvSpPr>
          <p:spPr>
            <a:xfrm>
              <a:off x="2237014" y="5301829"/>
              <a:ext cx="7798881" cy="342034"/>
            </a:xfrm>
            <a:prstGeom prst="rect">
              <a:avLst/>
            </a:prstGeom>
            <a:noFill/>
          </p:spPr>
          <p:txBody>
            <a:bodyPr wrap="none" rtlCol="0">
              <a:spAutoFit/>
            </a:bodyPr>
            <a:lstStyle/>
            <a:p>
              <a:pPr marL="0" marR="0" lvl="0" indent="0" algn="l" defTabSz="6994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lumOff val="50000"/>
                    </a:srgbClr>
                  </a:solidFill>
                  <a:effectLst/>
                  <a:uLnTx/>
                  <a:uFillTx/>
                  <a:latin typeface="Segoe UI"/>
                  <a:ea typeface="+mn-ea"/>
                  <a:cs typeface="+mn-cs"/>
                </a:rPr>
                <a:t>Excel Calculation, PerformancePoint, Project, Search, SharePoint Foundation Web Application</a:t>
              </a:r>
            </a:p>
          </p:txBody>
        </p:sp>
        <p:pic>
          <p:nvPicPr>
            <p:cNvPr id="19"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1254577" y="4946774"/>
              <a:ext cx="457200" cy="457200"/>
            </a:xfrm>
            <a:prstGeom prst="rect">
              <a:avLst/>
            </a:prstGeom>
            <a:noFill/>
          </p:spPr>
        </p:pic>
      </p:grpSp>
      <p:grpSp>
        <p:nvGrpSpPr>
          <p:cNvPr id="25" name="Group 24"/>
          <p:cNvGrpSpPr/>
          <p:nvPr/>
        </p:nvGrpSpPr>
        <p:grpSpPr>
          <a:xfrm>
            <a:off x="341261" y="2115964"/>
            <a:ext cx="4683907" cy="1458351"/>
            <a:chOff x="455053" y="1655374"/>
            <a:chExt cx="6245741" cy="1944633"/>
          </a:xfrm>
          <a:solidFill>
            <a:srgbClr val="C00000"/>
          </a:solidFill>
        </p:grpSpPr>
        <p:sp>
          <p:nvSpPr>
            <p:cNvPr id="26" name="Rectangle 25"/>
            <p:cNvSpPr/>
            <p:nvPr/>
          </p:nvSpPr>
          <p:spPr bwMode="auto">
            <a:xfrm>
              <a:off x="455053" y="1655374"/>
              <a:ext cx="6245741" cy="1944633"/>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1597" tIns="940787" rIns="91366" bIns="45682" numCol="1" rtlCol="0" anchor="ctr" anchorCtr="0" compatLnSpc="1">
              <a:prstTxWarp prst="textNoShape">
                <a:avLst/>
              </a:prstTxWarp>
            </a:bodyPr>
            <a:lstStyle/>
            <a:p>
              <a:pPr marL="0" marR="0" lvl="0" indent="0" algn="l" defTabSz="57095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a typeface="+mn-ea"/>
                <a:cs typeface="+mn-cs"/>
              </a:endParaRPr>
            </a:p>
          </p:txBody>
        </p:sp>
        <p:sp>
          <p:nvSpPr>
            <p:cNvPr id="27" name="TextBox 26"/>
            <p:cNvSpPr txBox="1"/>
            <p:nvPr/>
          </p:nvSpPr>
          <p:spPr>
            <a:xfrm>
              <a:off x="466411" y="2174969"/>
              <a:ext cx="1605449" cy="880520"/>
            </a:xfrm>
            <a:prstGeom prst="rect">
              <a:avLst/>
            </a:prstGeom>
            <a:grpFill/>
          </p:spPr>
          <p:txBody>
            <a:bodyPr wrap="square" lIns="134398" tIns="107518" rIns="134398" bIns="107518" rtlCol="0">
              <a:spAutoFit/>
            </a:bodyPr>
            <a:lstStyle/>
            <a:p>
              <a:pPr marL="0" marR="0" lvl="0" indent="0" algn="l" defTabSz="685283" rtl="0" eaLnBrk="1" fontAlgn="auto" latinLnBrk="0" hangingPunct="1">
                <a:lnSpc>
                  <a:spcPct val="90000"/>
                </a:lnSpc>
                <a:spcBef>
                  <a:spcPts val="0"/>
                </a:spcBef>
                <a:spcAft>
                  <a:spcPts val="44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User services</a:t>
              </a:r>
            </a:p>
          </p:txBody>
        </p:sp>
      </p:grpSp>
      <p:grpSp>
        <p:nvGrpSpPr>
          <p:cNvPr id="28" name="Group 27"/>
          <p:cNvGrpSpPr/>
          <p:nvPr/>
        </p:nvGrpSpPr>
        <p:grpSpPr>
          <a:xfrm>
            <a:off x="341261" y="3682004"/>
            <a:ext cx="4683907" cy="873588"/>
            <a:chOff x="455053" y="3743605"/>
            <a:chExt cx="6245741" cy="1164883"/>
          </a:xfrm>
          <a:solidFill>
            <a:srgbClr val="C00000"/>
          </a:solidFill>
        </p:grpSpPr>
        <p:sp>
          <p:nvSpPr>
            <p:cNvPr id="29" name="Rectangle 28"/>
            <p:cNvSpPr/>
            <p:nvPr/>
          </p:nvSpPr>
          <p:spPr bwMode="auto">
            <a:xfrm>
              <a:off x="455053" y="3743605"/>
              <a:ext cx="6245741" cy="1164883"/>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597" tIns="302396" rIns="134379" bIns="0" numCol="1" spcCol="0" rtlCol="0" fromWordArt="0" anchor="ctr" anchorCtr="0" forceAA="0" compatLnSpc="1">
              <a:prstTxWarp prst="textNoShape">
                <a:avLst/>
              </a:prstTxWarp>
              <a:noAutofit/>
            </a:bodyPr>
            <a:lstStyle/>
            <a:p>
              <a:pPr marL="0" marR="0" lvl="0" indent="0" algn="l" defTabSz="57095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a typeface="+mn-ea"/>
                <a:cs typeface="+mn-cs"/>
              </a:endParaRPr>
            </a:p>
          </p:txBody>
        </p:sp>
        <p:sp>
          <p:nvSpPr>
            <p:cNvPr id="30" name="TextBox 29"/>
            <p:cNvSpPr txBox="1"/>
            <p:nvPr/>
          </p:nvSpPr>
          <p:spPr>
            <a:xfrm>
              <a:off x="466411" y="3913315"/>
              <a:ext cx="1605449" cy="880520"/>
            </a:xfrm>
            <a:prstGeom prst="rect">
              <a:avLst/>
            </a:prstGeom>
            <a:grpFill/>
          </p:spPr>
          <p:txBody>
            <a:bodyPr wrap="square" lIns="134398" tIns="107518" rIns="134398" bIns="107518" rtlCol="0">
              <a:spAutoFit/>
            </a:bodyPr>
            <a:lstStyle/>
            <a:p>
              <a:pPr marL="0" marR="0" lvl="0" indent="0" algn="l" defTabSz="685283" rtl="0" eaLnBrk="1" fontAlgn="auto" latinLnBrk="0" hangingPunct="1">
                <a:lnSpc>
                  <a:spcPct val="90000"/>
                </a:lnSpc>
                <a:spcBef>
                  <a:spcPts val="0"/>
                </a:spcBef>
                <a:spcAft>
                  <a:spcPts val="44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Robot services</a:t>
              </a:r>
            </a:p>
          </p:txBody>
        </p:sp>
      </p:grpSp>
      <p:grpSp>
        <p:nvGrpSpPr>
          <p:cNvPr id="31" name="Group 30"/>
          <p:cNvGrpSpPr/>
          <p:nvPr/>
        </p:nvGrpSpPr>
        <p:grpSpPr>
          <a:xfrm>
            <a:off x="341261" y="4672487"/>
            <a:ext cx="4683907" cy="873588"/>
            <a:chOff x="455053" y="5064361"/>
            <a:chExt cx="6245741" cy="1164883"/>
          </a:xfrm>
          <a:solidFill>
            <a:srgbClr val="C00000"/>
          </a:solidFill>
        </p:grpSpPr>
        <p:sp>
          <p:nvSpPr>
            <p:cNvPr id="32" name="Rectangle 31"/>
            <p:cNvSpPr/>
            <p:nvPr/>
          </p:nvSpPr>
          <p:spPr bwMode="auto">
            <a:xfrm>
              <a:off x="455053" y="5064361"/>
              <a:ext cx="6245741" cy="1164883"/>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1597" tIns="302396" rIns="91366" bIns="0" numCol="1" rtlCol="0" anchor="ctr" anchorCtr="0" compatLnSpc="1">
              <a:prstTxWarp prst="textNoShape">
                <a:avLst/>
              </a:prstTxWarp>
            </a:bodyPr>
            <a:lstStyle/>
            <a:p>
              <a:pPr marL="0" marR="0" lvl="0" indent="0" algn="l" defTabSz="57095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a typeface="+mn-ea"/>
                <a:cs typeface="+mn-cs"/>
              </a:endParaRPr>
            </a:p>
          </p:txBody>
        </p:sp>
        <p:sp>
          <p:nvSpPr>
            <p:cNvPr id="33" name="TextBox 32"/>
            <p:cNvSpPr txBox="1"/>
            <p:nvPr/>
          </p:nvSpPr>
          <p:spPr>
            <a:xfrm>
              <a:off x="466413" y="5257757"/>
              <a:ext cx="2018025" cy="880520"/>
            </a:xfrm>
            <a:prstGeom prst="rect">
              <a:avLst/>
            </a:prstGeom>
            <a:grpFill/>
          </p:spPr>
          <p:txBody>
            <a:bodyPr wrap="square" lIns="134398" tIns="107518" rIns="134398" bIns="107518" rtlCol="0">
              <a:spAutoFit/>
            </a:bodyPr>
            <a:lstStyle/>
            <a:p>
              <a:pPr marL="0" marR="0" lvl="0" indent="0" algn="l" defTabSz="685283" rtl="0" eaLnBrk="1" fontAlgn="auto" latinLnBrk="0" hangingPunct="1">
                <a:lnSpc>
                  <a:spcPct val="90000"/>
                </a:lnSpc>
                <a:spcBef>
                  <a:spcPts val="0"/>
                </a:spcBef>
                <a:spcAft>
                  <a:spcPts val="44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Caching  services</a:t>
              </a:r>
            </a:p>
          </p:txBody>
        </p:sp>
      </p:grpSp>
      <p:grpSp>
        <p:nvGrpSpPr>
          <p:cNvPr id="34" name="Group 33"/>
          <p:cNvGrpSpPr/>
          <p:nvPr/>
        </p:nvGrpSpPr>
        <p:grpSpPr>
          <a:xfrm>
            <a:off x="5104793" y="2115964"/>
            <a:ext cx="429968" cy="3430111"/>
            <a:chOff x="6806970" y="1655375"/>
            <a:chExt cx="573340" cy="4573870"/>
          </a:xfrm>
        </p:grpSpPr>
        <p:sp>
          <p:nvSpPr>
            <p:cNvPr id="35" name="Rectangle 34"/>
            <p:cNvSpPr/>
            <p:nvPr/>
          </p:nvSpPr>
          <p:spPr bwMode="auto">
            <a:xfrm>
              <a:off x="6806970" y="1655375"/>
              <a:ext cx="367490" cy="4573870"/>
            </a:xfrm>
            <a:prstGeom prst="rect">
              <a:avLst/>
            </a:prstGeom>
            <a:no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8" tIns="107518" rIns="134398" bIns="107518" numCol="1" spcCol="0" rtlCol="0" fromWordArt="0" anchor="t" anchorCtr="0" forceAA="0" compatLnSpc="1">
              <a:prstTxWarp prst="textNoShape">
                <a:avLst/>
              </a:prstTxWarp>
              <a:noAutofit/>
            </a:bodyPr>
            <a:lstStyle/>
            <a:p>
              <a:pPr marL="0" marR="0" lvl="0" indent="0" algn="ctr" defTabSz="685214"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p:cNvSpPr/>
            <p:nvPr/>
          </p:nvSpPr>
          <p:spPr bwMode="auto">
            <a:xfrm rot="5400000">
              <a:off x="7100418" y="3839056"/>
              <a:ext cx="353280" cy="206505"/>
            </a:xfrm>
            <a:prstGeom prst="triangl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8" tIns="107518" rIns="134398" bIns="107518" numCol="1" spcCol="0" rtlCol="0" fromWordArt="0" anchor="t" anchorCtr="0" forceAA="0" compatLnSpc="1">
              <a:prstTxWarp prst="textNoShape">
                <a:avLst/>
              </a:prstTxWarp>
              <a:noAutofit/>
            </a:bodyPr>
            <a:lstStyle/>
            <a:p>
              <a:pPr marL="0" marR="0" lvl="0" indent="0" algn="ctr" defTabSz="685214"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Rectangle 36"/>
          <p:cNvSpPr/>
          <p:nvPr/>
        </p:nvSpPr>
        <p:spPr bwMode="auto">
          <a:xfrm>
            <a:off x="5076152" y="2026519"/>
            <a:ext cx="191916" cy="359817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8" tIns="107518" rIns="134398" bIns="107518" numCol="1" spcCol="0" rtlCol="0" fromWordArt="0" anchor="t" anchorCtr="0" forceAA="0" compatLnSpc="1">
            <a:prstTxWarp prst="textNoShape">
              <a:avLst/>
            </a:prstTxWarp>
            <a:noAutofit/>
          </a:bodyPr>
          <a:lstStyle/>
          <a:p>
            <a:pPr marL="0" marR="0" lvl="0" indent="0" algn="ctr" defTabSz="685214"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群組 41"/>
          <p:cNvGrpSpPr/>
          <p:nvPr/>
        </p:nvGrpSpPr>
        <p:grpSpPr>
          <a:xfrm>
            <a:off x="6003900" y="1409030"/>
            <a:ext cx="2787480" cy="4834427"/>
            <a:chOff x="6003900" y="1409030"/>
            <a:chExt cx="2787480" cy="4834427"/>
          </a:xfrm>
        </p:grpSpPr>
        <p:sp>
          <p:nvSpPr>
            <p:cNvPr id="43" name="Freeform 12"/>
            <p:cNvSpPr>
              <a:spLocks noChangeAspect="1" noEditPoints="1"/>
            </p:cNvSpPr>
            <p:nvPr/>
          </p:nvSpPr>
          <p:spPr bwMode="auto">
            <a:xfrm>
              <a:off x="6257532" y="2849713"/>
              <a:ext cx="2166328" cy="169058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bg1"/>
            </a:solidFill>
          </p:spPr>
          <p:txBody>
            <a:bodyPr vert="horz" wrap="square" lIns="67199" tIns="33599" rIns="67199" bIns="33599" numCol="1" anchor="t" anchorCtr="0" compatLnSpc="1">
              <a:prstTxWarp prst="textNoShape">
                <a:avLst/>
              </a:prstTxWarp>
            </a:bodyPr>
            <a:lstStyle/>
            <a:p>
              <a:pPr marL="0" marR="0" lvl="0" indent="0" algn="l" defTabSz="6852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TextBox 39"/>
            <p:cNvSpPr txBox="1"/>
            <p:nvPr/>
          </p:nvSpPr>
          <p:spPr>
            <a:xfrm>
              <a:off x="6003901" y="1409030"/>
              <a:ext cx="2660405" cy="715734"/>
            </a:xfrm>
            <a:prstGeom prst="rect">
              <a:avLst/>
            </a:prstGeom>
            <a:noFill/>
          </p:spPr>
          <p:txBody>
            <a:bodyPr wrap="square" lIns="134398" tIns="107518" rIns="134398" bIns="107518" rtlCol="0">
              <a:spAutoFit/>
            </a:bodyPr>
            <a:lstStyle/>
            <a:p>
              <a:pPr marL="0" marR="0" lvl="0" indent="0" algn="ctr" defTabSz="685283"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37" normalizeH="0" baseline="0" noProof="0" dirty="0" err="1">
                  <a:ln>
                    <a:noFill/>
                  </a:ln>
                  <a:solidFill>
                    <a:srgbClr val="FFFFFF"/>
                  </a:solidFill>
                  <a:effectLst/>
                  <a:uLnTx/>
                  <a:uFillTx/>
                  <a:latin typeface="Segoe UI Light"/>
                  <a:ea typeface="+mn-ea"/>
                  <a:cs typeface="+mn-cs"/>
                </a:rPr>
                <a:t>MinRole</a:t>
              </a:r>
              <a:endParaRPr kumimoji="0" lang="en-US" sz="3600" b="0" i="0" u="none" strike="noStrike" kern="1200" cap="none" spc="-37" normalizeH="0" baseline="0" noProof="0" dirty="0">
                <a:ln>
                  <a:noFill/>
                </a:ln>
                <a:solidFill>
                  <a:srgbClr val="FFFFFF"/>
                </a:solidFill>
                <a:effectLst/>
                <a:uLnTx/>
                <a:uFillTx/>
                <a:latin typeface="Segoe UI Light"/>
                <a:ea typeface="+mn-ea"/>
                <a:cs typeface="+mn-cs"/>
              </a:endParaRPr>
            </a:p>
          </p:txBody>
        </p:sp>
        <p:sp>
          <p:nvSpPr>
            <p:cNvPr id="41" name="Rectangle 40"/>
            <p:cNvSpPr/>
            <p:nvPr/>
          </p:nvSpPr>
          <p:spPr>
            <a:xfrm>
              <a:off x="6003900" y="4622500"/>
              <a:ext cx="2787480" cy="1620957"/>
            </a:xfrm>
            <a:prstGeom prst="rect">
              <a:avLst/>
            </a:prstGeom>
          </p:spPr>
          <p:txBody>
            <a:bodyPr wrap="square">
              <a:spAutoFit/>
            </a:bodyPr>
            <a:lstStyle/>
            <a:p>
              <a:pPr lvl="0" defTabSz="698792" fontAlgn="base">
                <a:spcAft>
                  <a:spcPts val="440"/>
                </a:spcAft>
                <a:buClr>
                  <a:srgbClr val="008272"/>
                </a:buClr>
                <a:defRPr/>
              </a:pPr>
              <a:r>
                <a:rPr lang="zh-TW" altLang="en-US" sz="2400" dirty="0" smtClean="0">
                  <a:solidFill>
                    <a:srgbClr val="FFFFFF"/>
                  </a:solidFill>
                  <a:latin typeface="Segoe UI Light"/>
                </a:rPr>
                <a:t>邏輯上集成相對</a:t>
              </a:r>
              <a:r>
                <a:rPr lang="zh-TW" altLang="en-US" sz="2400" dirty="0">
                  <a:solidFill>
                    <a:srgbClr val="FFFFFF"/>
                  </a:solidFill>
                  <a:latin typeface="Segoe UI Light"/>
                </a:rPr>
                <a:t>應</a:t>
              </a:r>
              <a:r>
                <a:rPr lang="zh-TW" altLang="en-US" sz="2400" dirty="0" smtClean="0">
                  <a:solidFill>
                    <a:srgbClr val="FFFFFF"/>
                  </a:solidFill>
                  <a:latin typeface="Segoe UI Light"/>
                </a:rPr>
                <a:t>的服務到單一主機</a:t>
              </a:r>
              <a:endParaRPr lang="en-US" altLang="zh-TW" sz="2400" dirty="0" smtClean="0">
                <a:solidFill>
                  <a:srgbClr val="FFFFFF"/>
                </a:solidFill>
                <a:latin typeface="Segoe UI Light"/>
              </a:endParaRPr>
            </a:p>
            <a:p>
              <a:pPr lvl="0" defTabSz="698792" fontAlgn="base">
                <a:spcAft>
                  <a:spcPts val="440"/>
                </a:spcAft>
                <a:buClr>
                  <a:srgbClr val="008272"/>
                </a:buClr>
                <a:defRPr/>
              </a:pPr>
              <a:r>
                <a:rPr kumimoji="0" lang="zh-TW" altLang="en-US" sz="2400" b="0" i="0" u="none" strike="noStrike" kern="1200" cap="none" spc="0" normalizeH="0" baseline="0" noProof="0" dirty="0" smtClean="0">
                  <a:ln>
                    <a:noFill/>
                  </a:ln>
                  <a:solidFill>
                    <a:srgbClr val="FFFFFF"/>
                  </a:solidFill>
                  <a:effectLst/>
                  <a:uLnTx/>
                  <a:uFillTx/>
                  <a:latin typeface="Segoe UI Light"/>
                </a:rPr>
                <a:t>降低角色過於分散的架構</a:t>
              </a:r>
              <a:endParaRPr kumimoji="0" lang="en-US" sz="2400" b="0" i="0" u="none" strike="noStrike" kern="1200" cap="none" spc="0" normalizeH="0" baseline="0" noProof="0" dirty="0">
                <a:ln>
                  <a:noFill/>
                </a:ln>
                <a:solidFill>
                  <a:srgbClr val="FFFFFF"/>
                </a:solidFill>
                <a:effectLst/>
                <a:uLnTx/>
                <a:uFillTx/>
                <a:latin typeface="Segoe UI Light"/>
              </a:endParaRPr>
            </a:p>
          </p:txBody>
        </p:sp>
      </p:grpSp>
      <p:grpSp>
        <p:nvGrpSpPr>
          <p:cNvPr id="47" name="Group 46"/>
          <p:cNvGrpSpPr/>
          <p:nvPr/>
        </p:nvGrpSpPr>
        <p:grpSpPr>
          <a:xfrm>
            <a:off x="2222181" y="3868332"/>
            <a:ext cx="786620" cy="584251"/>
            <a:chOff x="2963161" y="3992059"/>
            <a:chExt cx="1048916" cy="779066"/>
          </a:xfrm>
        </p:grpSpPr>
        <p:pic>
          <p:nvPicPr>
            <p:cNvPr id="48" name="Picture 39" descr="C:\Users\sakuu\Documents\Ballmer WPC\PNGS\Ti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3341441" y="3992059"/>
              <a:ext cx="299879" cy="45169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2963161" y="4309564"/>
              <a:ext cx="1048916" cy="461561"/>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timer jobs</a:t>
              </a:r>
            </a:p>
          </p:txBody>
        </p:sp>
      </p:grpSp>
      <p:grpSp>
        <p:nvGrpSpPr>
          <p:cNvPr id="50" name="Group 49"/>
          <p:cNvGrpSpPr/>
          <p:nvPr/>
        </p:nvGrpSpPr>
        <p:grpSpPr>
          <a:xfrm>
            <a:off x="3116025" y="3888019"/>
            <a:ext cx="605480" cy="570280"/>
            <a:chOff x="4155050" y="4018313"/>
            <a:chExt cx="807375" cy="760438"/>
          </a:xfrm>
        </p:grpSpPr>
        <p:sp>
          <p:nvSpPr>
            <p:cNvPr id="51" name="Freeform 8"/>
            <p:cNvSpPr>
              <a:spLocks noEditPoints="1"/>
            </p:cNvSpPr>
            <p:nvPr/>
          </p:nvSpPr>
          <p:spPr bwMode="black">
            <a:xfrm>
              <a:off x="4309349" y="4018313"/>
              <a:ext cx="463215" cy="43197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1699" tIns="30850" rIns="61699" bIns="30850" numCol="1" anchor="t" anchorCtr="0" compatLnSpc="1">
              <a:prstTxWarp prst="textNoShape">
                <a:avLst/>
              </a:prstTxWarp>
            </a:bodyPr>
            <a:lstStyle/>
            <a:p>
              <a:pPr marL="0" marR="0" lvl="0" indent="0" algn="l" defTabSz="6994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p:cNvSpPr txBox="1"/>
            <p:nvPr/>
          </p:nvSpPr>
          <p:spPr>
            <a:xfrm>
              <a:off x="4155050" y="4317189"/>
              <a:ext cx="807375"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search</a:t>
              </a:r>
            </a:p>
          </p:txBody>
        </p:sp>
      </p:grpSp>
      <p:grpSp>
        <p:nvGrpSpPr>
          <p:cNvPr id="53" name="Group 52"/>
          <p:cNvGrpSpPr/>
          <p:nvPr/>
        </p:nvGrpSpPr>
        <p:grpSpPr>
          <a:xfrm>
            <a:off x="1488186" y="4879264"/>
            <a:ext cx="667997" cy="571160"/>
            <a:chOff x="1984415" y="5340080"/>
            <a:chExt cx="890739" cy="761610"/>
          </a:xfrm>
        </p:grpSpPr>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0880" y="5340080"/>
              <a:ext cx="423191" cy="419431"/>
            </a:xfrm>
            <a:prstGeom prst="rect">
              <a:avLst/>
            </a:prstGeom>
          </p:spPr>
        </p:pic>
        <p:sp>
          <p:nvSpPr>
            <p:cNvPr id="55" name="TextBox 54"/>
            <p:cNvSpPr txBox="1"/>
            <p:nvPr/>
          </p:nvSpPr>
          <p:spPr>
            <a:xfrm>
              <a:off x="1984415" y="5640129"/>
              <a:ext cx="890739" cy="461561"/>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caching</a:t>
              </a:r>
            </a:p>
          </p:txBody>
        </p:sp>
      </p:grpSp>
      <p:grpSp>
        <p:nvGrpSpPr>
          <p:cNvPr id="56" name="Group 55"/>
          <p:cNvGrpSpPr/>
          <p:nvPr/>
        </p:nvGrpSpPr>
        <p:grpSpPr>
          <a:xfrm>
            <a:off x="1372296" y="3818401"/>
            <a:ext cx="903638" cy="634366"/>
            <a:chOff x="1829882" y="3925484"/>
            <a:chExt cx="1204952" cy="845894"/>
          </a:xfrm>
        </p:grpSpPr>
        <p:pic>
          <p:nvPicPr>
            <p:cNvPr id="57" name="Picture 2" descr="\\MAGNUM\Projects\Microsoft\Cloud Power FY12\Design\Icons\PNGs\Cloud_on_your_terms.png"/>
            <p:cNvPicPr>
              <a:picLocks noChangeAspect="1" noChangeArrowheads="1"/>
            </p:cNvPicPr>
            <p:nvPr/>
          </p:nvPicPr>
          <p:blipFill>
            <a:blip r:embed="rId6" cstate="print">
              <a:lum bright="100000"/>
            </a:blip>
            <a:stretch>
              <a:fillRect/>
            </a:stretch>
          </p:blipFill>
          <p:spPr bwMode="auto">
            <a:xfrm>
              <a:off x="2126677" y="3925484"/>
              <a:ext cx="608066" cy="608150"/>
            </a:xfrm>
            <a:prstGeom prst="rect">
              <a:avLst/>
            </a:prstGeom>
            <a:noFill/>
            <a:ln>
              <a:noFill/>
            </a:ln>
          </p:spPr>
        </p:pic>
        <p:sp>
          <p:nvSpPr>
            <p:cNvPr id="58" name="TextBox 57"/>
            <p:cNvSpPr txBox="1"/>
            <p:nvPr/>
          </p:nvSpPr>
          <p:spPr>
            <a:xfrm>
              <a:off x="1829882" y="4309816"/>
              <a:ext cx="1204952"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provisioning</a:t>
              </a:r>
            </a:p>
          </p:txBody>
        </p:sp>
      </p:grpSp>
      <p:grpSp>
        <p:nvGrpSpPr>
          <p:cNvPr id="59" name="Group 58"/>
          <p:cNvGrpSpPr/>
          <p:nvPr/>
        </p:nvGrpSpPr>
        <p:grpSpPr>
          <a:xfrm>
            <a:off x="1427489" y="2297239"/>
            <a:ext cx="805856" cy="558427"/>
            <a:chOff x="1903481" y="1897097"/>
            <a:chExt cx="1074566" cy="744633"/>
          </a:xfrm>
        </p:grpSpPr>
        <p:pic>
          <p:nvPicPr>
            <p:cNvPr id="60" name="Picture 59"/>
            <p:cNvPicPr>
              <a:picLocks noChangeAspect="1"/>
            </p:cNvPicPr>
            <p:nvPr/>
          </p:nvPicPr>
          <p:blipFill>
            <a:blip r:embed="rId7"/>
            <a:stretch>
              <a:fillRect/>
            </a:stretch>
          </p:blipFill>
          <p:spPr>
            <a:xfrm>
              <a:off x="2220127" y="1897097"/>
              <a:ext cx="438787" cy="371335"/>
            </a:xfrm>
            <a:prstGeom prst="rect">
              <a:avLst/>
            </a:prstGeom>
            <a:noFill/>
          </p:spPr>
        </p:pic>
        <p:sp>
          <p:nvSpPr>
            <p:cNvPr id="61" name="TextBox 60"/>
            <p:cNvSpPr txBox="1"/>
            <p:nvPr/>
          </p:nvSpPr>
          <p:spPr>
            <a:xfrm>
              <a:off x="1903481" y="2180168"/>
              <a:ext cx="1074566"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sync client</a:t>
              </a:r>
            </a:p>
          </p:txBody>
        </p:sp>
      </p:grpSp>
      <p:grpSp>
        <p:nvGrpSpPr>
          <p:cNvPr id="62" name="Group 61"/>
          <p:cNvGrpSpPr/>
          <p:nvPr/>
        </p:nvGrpSpPr>
        <p:grpSpPr>
          <a:xfrm>
            <a:off x="2279737" y="2285118"/>
            <a:ext cx="703262" cy="558331"/>
            <a:chOff x="3039907" y="1880934"/>
            <a:chExt cx="937763" cy="744505"/>
          </a:xfrm>
        </p:grpSpPr>
        <p:pic>
          <p:nvPicPr>
            <p:cNvPr id="63" name="Picture 62"/>
            <p:cNvPicPr>
              <a:picLocks noChangeAspect="1"/>
            </p:cNvPicPr>
            <p:nvPr/>
          </p:nvPicPr>
          <p:blipFill>
            <a:blip r:embed="rId8"/>
            <a:stretch>
              <a:fillRect/>
            </a:stretch>
          </p:blipFill>
          <p:spPr>
            <a:xfrm>
              <a:off x="3309236" y="1880934"/>
              <a:ext cx="376834" cy="426479"/>
            </a:xfrm>
            <a:prstGeom prst="rect">
              <a:avLst/>
            </a:prstGeom>
          </p:spPr>
        </p:pic>
        <p:sp>
          <p:nvSpPr>
            <p:cNvPr id="64" name="TextBox 63"/>
            <p:cNvSpPr txBox="1"/>
            <p:nvPr/>
          </p:nvSpPr>
          <p:spPr>
            <a:xfrm>
              <a:off x="3039907" y="2163877"/>
              <a:ext cx="937763"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Segoe UI"/>
                  <a:ea typeface="+mn-ea"/>
                  <a:cs typeface="+mn-cs"/>
                </a:rPr>
                <a:t>onenote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9" name="群組 38"/>
          <p:cNvGrpSpPr/>
          <p:nvPr/>
        </p:nvGrpSpPr>
        <p:grpSpPr>
          <a:xfrm>
            <a:off x="3828359" y="2273126"/>
            <a:ext cx="772192" cy="653703"/>
            <a:chOff x="3828359" y="2318670"/>
            <a:chExt cx="772192" cy="653703"/>
          </a:xfrm>
        </p:grpSpPr>
        <p:sp>
          <p:nvSpPr>
            <p:cNvPr id="66" name="Freeform 65"/>
            <p:cNvSpPr>
              <a:spLocks noEditPoints="1"/>
            </p:cNvSpPr>
            <p:nvPr/>
          </p:nvSpPr>
          <p:spPr bwMode="auto">
            <a:xfrm>
              <a:off x="4097485" y="2318670"/>
              <a:ext cx="286601" cy="25272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370" tIns="45684" rIns="91370" bIns="45684" numCol="1" anchor="t" anchorCtr="0" compatLnSpc="1">
              <a:prstTxWarp prst="textNoShape">
                <a:avLst/>
              </a:prstTxWarp>
            </a:bodyPr>
            <a:lstStyle/>
            <a:p>
              <a:pPr marL="0" marR="0" lvl="0" indent="0" algn="l" defTabSz="89248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292929"/>
                </a:solidFill>
                <a:effectLst/>
                <a:uLnTx/>
                <a:uFillTx/>
                <a:latin typeface="Segoe UI"/>
                <a:ea typeface="+mn-ea"/>
                <a:cs typeface="+mn-cs"/>
              </a:endParaRPr>
            </a:p>
          </p:txBody>
        </p:sp>
        <p:sp>
          <p:nvSpPr>
            <p:cNvPr id="67" name="TextBox 66"/>
            <p:cNvSpPr txBox="1"/>
            <p:nvPr/>
          </p:nvSpPr>
          <p:spPr>
            <a:xfrm>
              <a:off x="3828359" y="2501582"/>
              <a:ext cx="772192" cy="470791"/>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page</a:t>
              </a:r>
            </a:p>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rendering</a:t>
              </a:r>
            </a:p>
          </p:txBody>
        </p:sp>
      </p:grpSp>
      <p:grpSp>
        <p:nvGrpSpPr>
          <p:cNvPr id="68" name="Group 67"/>
          <p:cNvGrpSpPr/>
          <p:nvPr/>
        </p:nvGrpSpPr>
        <p:grpSpPr>
          <a:xfrm>
            <a:off x="2985509" y="2307000"/>
            <a:ext cx="852342" cy="540723"/>
            <a:chOff x="3981017" y="1910112"/>
            <a:chExt cx="1136553" cy="721026"/>
          </a:xfrm>
        </p:grpSpPr>
        <p:pic>
          <p:nvPicPr>
            <p:cNvPr id="69" name="Picture 7" descr="C:\Users\Jonahs\Dropbox\Projects SCOTT\MEET Windows Azure\source\Background\tile-icon-identit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0525" y="1910112"/>
              <a:ext cx="368122" cy="36812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3981017" y="2169576"/>
              <a:ext cx="1136553"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user profile</a:t>
              </a:r>
            </a:p>
          </p:txBody>
        </p:sp>
      </p:grpSp>
      <p:grpSp>
        <p:nvGrpSpPr>
          <p:cNvPr id="71" name="Group 70"/>
          <p:cNvGrpSpPr/>
          <p:nvPr/>
        </p:nvGrpSpPr>
        <p:grpSpPr>
          <a:xfrm>
            <a:off x="1484820" y="2920230"/>
            <a:ext cx="672806" cy="672450"/>
            <a:chOff x="1979930" y="2727820"/>
            <a:chExt cx="897151" cy="896677"/>
          </a:xfrm>
        </p:grpSpPr>
        <p:pic>
          <p:nvPicPr>
            <p:cNvPr id="72" name="Picture 2" descr="C:\Users\Jonahs\Dropbox\Projects SCOTT\MEET Windows Azure\source\Background\tile-icon-storag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25094" y="2727820"/>
              <a:ext cx="401816" cy="401873"/>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979930" y="2996721"/>
              <a:ext cx="897151" cy="627776"/>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excel</a:t>
              </a:r>
            </a:p>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services</a:t>
              </a:r>
            </a:p>
          </p:txBody>
        </p:sp>
      </p:grpSp>
      <p:grpSp>
        <p:nvGrpSpPr>
          <p:cNvPr id="74" name="Group 73"/>
          <p:cNvGrpSpPr/>
          <p:nvPr/>
        </p:nvGrpSpPr>
        <p:grpSpPr>
          <a:xfrm>
            <a:off x="2269569" y="2937867"/>
            <a:ext cx="706469" cy="645548"/>
            <a:chOff x="3026349" y="2751340"/>
            <a:chExt cx="942039" cy="860804"/>
          </a:xfrm>
        </p:grpSpPr>
        <p:sp>
          <p:nvSpPr>
            <p:cNvPr id="75" name="Freeform 25"/>
            <p:cNvSpPr>
              <a:spLocks noEditPoints="1"/>
            </p:cNvSpPr>
            <p:nvPr/>
          </p:nvSpPr>
          <p:spPr bwMode="black">
            <a:xfrm>
              <a:off x="3318427" y="2751340"/>
              <a:ext cx="341355" cy="34174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485" tIns="30243" rIns="60485" bIns="30243" numCol="1" anchor="t" anchorCtr="0" compatLnSpc="1">
              <a:prstTxWarp prst="textNoShape">
                <a:avLst/>
              </a:prstTxWarp>
            </a:bodyPr>
            <a:lstStyle/>
            <a:p>
              <a:pPr marL="0" marR="0" lvl="0" indent="0" algn="l" defTabSz="6852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TextBox 75"/>
            <p:cNvSpPr txBox="1"/>
            <p:nvPr/>
          </p:nvSpPr>
          <p:spPr>
            <a:xfrm>
              <a:off x="3026349" y="2984370"/>
              <a:ext cx="942039" cy="627774"/>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sandbox</a:t>
              </a:r>
            </a:p>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code</a:t>
              </a:r>
            </a:p>
          </p:txBody>
        </p:sp>
      </p:grpSp>
      <p:grpSp>
        <p:nvGrpSpPr>
          <p:cNvPr id="77" name="Group 76"/>
          <p:cNvGrpSpPr/>
          <p:nvPr/>
        </p:nvGrpSpPr>
        <p:grpSpPr>
          <a:xfrm>
            <a:off x="3115085" y="2955765"/>
            <a:ext cx="631128" cy="507231"/>
            <a:chOff x="4153797" y="2775206"/>
            <a:chExt cx="841576" cy="676366"/>
          </a:xfrm>
        </p:grpSpPr>
        <p:pic>
          <p:nvPicPr>
            <p:cNvPr id="78" name="Picture 47" descr="C:\Users\sakuu\Documents\Ballmer MGX 2011\Tile Icons\Calenda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black">
            <a:xfrm>
              <a:off x="4394065" y="2775206"/>
              <a:ext cx="367921" cy="336701"/>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4153797" y="2990010"/>
              <a:ext cx="841576" cy="461562"/>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project</a:t>
              </a:r>
            </a:p>
          </p:txBody>
        </p:sp>
      </p:grpSp>
      <p:grpSp>
        <p:nvGrpSpPr>
          <p:cNvPr id="80" name="Group 79"/>
          <p:cNvGrpSpPr/>
          <p:nvPr/>
        </p:nvGrpSpPr>
        <p:grpSpPr>
          <a:xfrm>
            <a:off x="3771891" y="2971849"/>
            <a:ext cx="895624" cy="615795"/>
            <a:chOff x="5029615" y="2796652"/>
            <a:chExt cx="1194267" cy="821130"/>
          </a:xfrm>
        </p:grpSpPr>
        <p:sp>
          <p:nvSpPr>
            <p:cNvPr id="81" name="Freeform 30"/>
            <p:cNvSpPr>
              <a:spLocks noEditPoints="1"/>
            </p:cNvSpPr>
            <p:nvPr/>
          </p:nvSpPr>
          <p:spPr bwMode="auto">
            <a:xfrm flipH="1">
              <a:off x="5477923" y="2796652"/>
              <a:ext cx="288641" cy="31525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67199" tIns="33599" rIns="67199" bIns="33599" numCol="1" anchor="t" anchorCtr="0" compatLnSpc="1">
              <a:prstTxWarp prst="textNoShape">
                <a:avLst/>
              </a:prstTxWarp>
            </a:bodyPr>
            <a:lstStyle/>
            <a:p>
              <a:pPr marL="0" marR="0" lvl="0" indent="0" algn="l" defTabSz="6852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TextBox 81"/>
            <p:cNvSpPr txBox="1"/>
            <p:nvPr/>
          </p:nvSpPr>
          <p:spPr>
            <a:xfrm>
              <a:off x="5029615" y="2990008"/>
              <a:ext cx="1194267" cy="627774"/>
            </a:xfrm>
            <a:prstGeom prst="rect">
              <a:avLst/>
            </a:prstGeom>
            <a:noFill/>
          </p:spPr>
          <p:txBody>
            <a:bodyPr wrap="none" lIns="137093" tIns="109675" rIns="137093" bIns="109675" rtlCol="0">
              <a:spAutoFit/>
            </a:bodyPr>
            <a:lstStyle/>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subscription</a:t>
              </a:r>
            </a:p>
            <a:p>
              <a:pPr marL="0" marR="0" lvl="0" indent="0" algn="ctr" defTabSz="699463"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settings</a:t>
              </a:r>
            </a:p>
          </p:txBody>
        </p:sp>
      </p:grpSp>
      <p:sp>
        <p:nvSpPr>
          <p:cNvPr id="5" name="TextBox 4"/>
          <p:cNvSpPr txBox="1"/>
          <p:nvPr/>
        </p:nvSpPr>
        <p:spPr>
          <a:xfrm>
            <a:off x="3263753" y="1054434"/>
            <a:ext cx="1253204" cy="775579"/>
          </a:xfrm>
          <a:prstGeom prst="rect">
            <a:avLst/>
          </a:prstGeom>
          <a:noFill/>
        </p:spPr>
        <p:txBody>
          <a:bodyPr wrap="none" lIns="137148" tIns="109719" rIns="137148" bIns="109719" rtlCol="0">
            <a:spAutoFit/>
          </a:bodyPr>
          <a:lstStyle/>
          <a:p>
            <a:pPr marL="0" marR="0" lvl="0" indent="0" algn="l" defTabSz="699463" rtl="0" eaLnBrk="1" fontAlgn="auto" latinLnBrk="0" hangingPunct="1">
              <a:lnSpc>
                <a:spcPct val="90000"/>
              </a:lnSpc>
              <a:spcBef>
                <a:spcPts val="0"/>
              </a:spcBef>
              <a:spcAft>
                <a:spcPts val="45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2013</a:t>
            </a:r>
          </a:p>
        </p:txBody>
      </p:sp>
      <p:sp>
        <p:nvSpPr>
          <p:cNvPr id="84" name="TextBox 83"/>
          <p:cNvSpPr txBox="1"/>
          <p:nvPr/>
        </p:nvSpPr>
        <p:spPr>
          <a:xfrm>
            <a:off x="3263753" y="1054433"/>
            <a:ext cx="1253204" cy="775579"/>
          </a:xfrm>
          <a:prstGeom prst="rect">
            <a:avLst/>
          </a:prstGeom>
          <a:noFill/>
        </p:spPr>
        <p:txBody>
          <a:bodyPr wrap="none" lIns="137148" tIns="109719" rIns="137148" bIns="109719" rtlCol="0">
            <a:spAutoFit/>
          </a:bodyPr>
          <a:lstStyle/>
          <a:p>
            <a:pPr marL="0" marR="0" lvl="0" indent="0" algn="l" defTabSz="699463" rtl="0" eaLnBrk="1" fontAlgn="auto" latinLnBrk="0" hangingPunct="1">
              <a:lnSpc>
                <a:spcPct val="90000"/>
              </a:lnSpc>
              <a:spcBef>
                <a:spcPts val="0"/>
              </a:spcBef>
              <a:spcAft>
                <a:spcPts val="45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2016</a:t>
            </a:r>
          </a:p>
        </p:txBody>
      </p:sp>
      <p:pic>
        <p:nvPicPr>
          <p:cNvPr id="86" name="Picture 2" descr="\\MAGNUM\Projects\Microsoft\Cloud Power FY12\Design\Icons\PNGs\Server_2.png"/>
          <p:cNvPicPr>
            <a:picLocks noChangeAspect="1" noChangeArrowheads="1"/>
          </p:cNvPicPr>
          <p:nvPr/>
        </p:nvPicPr>
        <p:blipFill>
          <a:blip r:embed="rId3" cstate="print">
            <a:biLevel thresh="25000"/>
          </a:blip>
          <a:srcRect/>
          <a:stretch>
            <a:fillRect/>
          </a:stretch>
        </p:blipFill>
        <p:spPr bwMode="auto">
          <a:xfrm>
            <a:off x="6526631" y="3023545"/>
            <a:ext cx="1614946" cy="1614946"/>
          </a:xfrm>
          <a:prstGeom prst="rect">
            <a:avLst/>
          </a:prstGeom>
          <a:noFill/>
        </p:spPr>
      </p:pic>
    </p:spTree>
    <p:extLst>
      <p:ext uri="{BB962C8B-B14F-4D97-AF65-F5344CB8AC3E}">
        <p14:creationId xmlns:p14="http://schemas.microsoft.com/office/powerpoint/2010/main" val="279562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20"/>
                                        </p:tgtEl>
                                        <p:attrNameLst>
                                          <p:attrName>ppt_x</p:attrName>
                                        </p:attrNameLst>
                                      </p:cBhvr>
                                      <p:tavLst>
                                        <p:tav tm="0">
                                          <p:val>
                                            <p:strVal val="ppt_x"/>
                                          </p:val>
                                        </p:tav>
                                        <p:tav tm="100000">
                                          <p:val>
                                            <p:strVal val="ppt_x"/>
                                          </p:val>
                                        </p:tav>
                                      </p:tavLst>
                                    </p:anim>
                                    <p:anim calcmode="lin" valueType="num">
                                      <p:cBhvr additive="base">
                                        <p:cTn id="35" dur="500"/>
                                        <p:tgtEl>
                                          <p:spTgt spid="20"/>
                                        </p:tgtEl>
                                        <p:attrNameLst>
                                          <p:attrName>ppt_y</p:attrName>
                                        </p:attrNameLst>
                                      </p:cBhvr>
                                      <p:tavLst>
                                        <p:tav tm="0">
                                          <p:val>
                                            <p:strVal val="ppt_y"/>
                                          </p:val>
                                        </p:tav>
                                        <p:tav tm="100000">
                                          <p:val>
                                            <p:strVal val="1+ppt_h/2"/>
                                          </p:val>
                                        </p:tav>
                                      </p:tavLst>
                                    </p:anim>
                                    <p:set>
                                      <p:cBhvr>
                                        <p:cTn id="36" dur="1" fill="hold">
                                          <p:stCondLst>
                                            <p:cond delay="499"/>
                                          </p:stCondLst>
                                        </p:cTn>
                                        <p:tgtEl>
                                          <p:spTgt spid="20"/>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21"/>
                                        </p:tgtEl>
                                        <p:attrNameLst>
                                          <p:attrName>ppt_x</p:attrName>
                                        </p:attrNameLst>
                                      </p:cBhvr>
                                      <p:tavLst>
                                        <p:tav tm="0">
                                          <p:val>
                                            <p:strVal val="ppt_x"/>
                                          </p:val>
                                        </p:tav>
                                        <p:tav tm="100000">
                                          <p:val>
                                            <p:strVal val="ppt_x"/>
                                          </p:val>
                                        </p:tav>
                                      </p:tavLst>
                                    </p:anim>
                                    <p:anim calcmode="lin" valueType="num">
                                      <p:cBhvr additive="base">
                                        <p:cTn id="39" dur="500"/>
                                        <p:tgtEl>
                                          <p:spTgt spid="21"/>
                                        </p:tgtEl>
                                        <p:attrNameLst>
                                          <p:attrName>ppt_y</p:attrName>
                                        </p:attrNameLst>
                                      </p:cBhvr>
                                      <p:tavLst>
                                        <p:tav tm="0">
                                          <p:val>
                                            <p:strVal val="ppt_y"/>
                                          </p:val>
                                        </p:tav>
                                        <p:tav tm="100000">
                                          <p:val>
                                            <p:strVal val="1+ppt_h/2"/>
                                          </p:val>
                                        </p:tav>
                                      </p:tavLst>
                                    </p:anim>
                                    <p:set>
                                      <p:cBhvr>
                                        <p:cTn id="40" dur="1" fill="hold">
                                          <p:stCondLst>
                                            <p:cond delay="499"/>
                                          </p:stCondLst>
                                        </p:cTn>
                                        <p:tgtEl>
                                          <p:spTgt spid="21"/>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2"/>
                                        </p:tgtEl>
                                        <p:attrNameLst>
                                          <p:attrName>ppt_x</p:attrName>
                                        </p:attrNameLst>
                                      </p:cBhvr>
                                      <p:tavLst>
                                        <p:tav tm="0">
                                          <p:val>
                                            <p:strVal val="ppt_x"/>
                                          </p:val>
                                        </p:tav>
                                        <p:tav tm="100000">
                                          <p:val>
                                            <p:strVal val="ppt_x"/>
                                          </p:val>
                                        </p:tav>
                                      </p:tavLst>
                                    </p:anim>
                                    <p:anim calcmode="lin" valueType="num">
                                      <p:cBhvr additive="base">
                                        <p:cTn id="43" dur="500"/>
                                        <p:tgtEl>
                                          <p:spTgt spid="22"/>
                                        </p:tgtEl>
                                        <p:attrNameLst>
                                          <p:attrName>ppt_y</p:attrName>
                                        </p:attrNameLst>
                                      </p:cBhvr>
                                      <p:tavLst>
                                        <p:tav tm="0">
                                          <p:val>
                                            <p:strVal val="ppt_y"/>
                                          </p:val>
                                        </p:tav>
                                        <p:tav tm="100000">
                                          <p:val>
                                            <p:strVal val="1+ppt_h/2"/>
                                          </p:val>
                                        </p:tav>
                                      </p:tavLst>
                                    </p:anim>
                                    <p:set>
                                      <p:cBhvr>
                                        <p:cTn id="44" dur="1" fill="hold">
                                          <p:stCondLst>
                                            <p:cond delay="499"/>
                                          </p:stCondLst>
                                        </p:cTn>
                                        <p:tgtEl>
                                          <p:spTgt spid="2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3"/>
                                        </p:tgtEl>
                                        <p:attrNameLst>
                                          <p:attrName>ppt_x</p:attrName>
                                        </p:attrNameLst>
                                      </p:cBhvr>
                                      <p:tavLst>
                                        <p:tav tm="0">
                                          <p:val>
                                            <p:strVal val="ppt_x"/>
                                          </p:val>
                                        </p:tav>
                                        <p:tav tm="100000">
                                          <p:val>
                                            <p:strVal val="ppt_x"/>
                                          </p:val>
                                        </p:tav>
                                      </p:tavLst>
                                    </p:anim>
                                    <p:anim calcmode="lin" valueType="num">
                                      <p:cBhvr additive="base">
                                        <p:cTn id="47" dur="500"/>
                                        <p:tgtEl>
                                          <p:spTgt spid="23"/>
                                        </p:tgtEl>
                                        <p:attrNameLst>
                                          <p:attrName>ppt_y</p:attrName>
                                        </p:attrNameLst>
                                      </p:cBhvr>
                                      <p:tavLst>
                                        <p:tav tm="0">
                                          <p:val>
                                            <p:strVal val="ppt_y"/>
                                          </p:val>
                                        </p:tav>
                                        <p:tav tm="100000">
                                          <p:val>
                                            <p:strVal val="1+ppt_h/2"/>
                                          </p:val>
                                        </p:tav>
                                      </p:tavLst>
                                    </p:anim>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grpId="0" nodeType="afterEffect">
                                  <p:stCondLst>
                                    <p:cond delay="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1500"/>
                            </p:stCondLst>
                            <p:childTnLst>
                              <p:par>
                                <p:cTn id="61" presetID="47" presetClass="entr" presetSubtype="0"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000"/>
                                        <p:tgtEl>
                                          <p:spTgt spid="59"/>
                                        </p:tgtEl>
                                      </p:cBhvr>
                                    </p:animEffect>
                                    <p:anim calcmode="lin" valueType="num">
                                      <p:cBhvr>
                                        <p:cTn id="64" dur="1000" fill="hold"/>
                                        <p:tgtEl>
                                          <p:spTgt spid="59"/>
                                        </p:tgtEl>
                                        <p:attrNameLst>
                                          <p:attrName>ppt_x</p:attrName>
                                        </p:attrNameLst>
                                      </p:cBhvr>
                                      <p:tavLst>
                                        <p:tav tm="0">
                                          <p:val>
                                            <p:strVal val="#ppt_x"/>
                                          </p:val>
                                        </p:tav>
                                        <p:tav tm="100000">
                                          <p:val>
                                            <p:strVal val="#ppt_x"/>
                                          </p:val>
                                        </p:tav>
                                      </p:tavLst>
                                    </p:anim>
                                    <p:anim calcmode="lin" valueType="num">
                                      <p:cBhvr>
                                        <p:cTn id="65" dur="1000" fill="hold"/>
                                        <p:tgtEl>
                                          <p:spTgt spid="59"/>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1000"/>
                                        <p:tgtEl>
                                          <p:spTgt spid="68"/>
                                        </p:tgtEl>
                                      </p:cBhvr>
                                    </p:animEffect>
                                    <p:anim calcmode="lin" valueType="num">
                                      <p:cBhvr>
                                        <p:cTn id="74" dur="1000" fill="hold"/>
                                        <p:tgtEl>
                                          <p:spTgt spid="68"/>
                                        </p:tgtEl>
                                        <p:attrNameLst>
                                          <p:attrName>ppt_x</p:attrName>
                                        </p:attrNameLst>
                                      </p:cBhvr>
                                      <p:tavLst>
                                        <p:tav tm="0">
                                          <p:val>
                                            <p:strVal val="#ppt_x"/>
                                          </p:val>
                                        </p:tav>
                                        <p:tav tm="100000">
                                          <p:val>
                                            <p:strVal val="#ppt_x"/>
                                          </p:val>
                                        </p:tav>
                                      </p:tavLst>
                                    </p:anim>
                                    <p:anim calcmode="lin" valueType="num">
                                      <p:cBhvr>
                                        <p:cTn id="75" dur="1000" fill="hold"/>
                                        <p:tgtEl>
                                          <p:spTgt spid="68"/>
                                        </p:tgtEl>
                                        <p:attrNameLst>
                                          <p:attrName>ppt_y</p:attrName>
                                        </p:attrNameLst>
                                      </p:cBhvr>
                                      <p:tavLst>
                                        <p:tav tm="0">
                                          <p:val>
                                            <p:strVal val="#ppt_y-.1"/>
                                          </p:val>
                                        </p:tav>
                                        <p:tav tm="100000">
                                          <p:val>
                                            <p:strVal val="#ppt_y"/>
                                          </p:val>
                                        </p:tav>
                                      </p:tavLst>
                                    </p:anim>
                                  </p:childTnLst>
                                </p:cTn>
                              </p:par>
                              <p:par>
                                <p:cTn id="76" presetID="47"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1000"/>
                                        <p:tgtEl>
                                          <p:spTgt spid="39"/>
                                        </p:tgtEl>
                                      </p:cBhvr>
                                    </p:animEffect>
                                    <p:anim calcmode="lin" valueType="num">
                                      <p:cBhvr>
                                        <p:cTn id="79" dur="1000" fill="hold"/>
                                        <p:tgtEl>
                                          <p:spTgt spid="39"/>
                                        </p:tgtEl>
                                        <p:attrNameLst>
                                          <p:attrName>ppt_x</p:attrName>
                                        </p:attrNameLst>
                                      </p:cBhvr>
                                      <p:tavLst>
                                        <p:tav tm="0">
                                          <p:val>
                                            <p:strVal val="#ppt_x"/>
                                          </p:val>
                                        </p:tav>
                                        <p:tav tm="100000">
                                          <p:val>
                                            <p:strVal val="#ppt_x"/>
                                          </p:val>
                                        </p:tav>
                                      </p:tavLst>
                                    </p:anim>
                                    <p:anim calcmode="lin" valueType="num">
                                      <p:cBhvr>
                                        <p:cTn id="80" dur="1000" fill="hold"/>
                                        <p:tgtEl>
                                          <p:spTgt spid="39"/>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47" presetClass="entr" presetSubtype="0"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1000"/>
                                        <p:tgtEl>
                                          <p:spTgt spid="74"/>
                                        </p:tgtEl>
                                      </p:cBhvr>
                                    </p:animEffect>
                                    <p:anim calcmode="lin" valueType="num">
                                      <p:cBhvr>
                                        <p:cTn id="85" dur="1000" fill="hold"/>
                                        <p:tgtEl>
                                          <p:spTgt spid="74"/>
                                        </p:tgtEl>
                                        <p:attrNameLst>
                                          <p:attrName>ppt_x</p:attrName>
                                        </p:attrNameLst>
                                      </p:cBhvr>
                                      <p:tavLst>
                                        <p:tav tm="0">
                                          <p:val>
                                            <p:strVal val="#ppt_x"/>
                                          </p:val>
                                        </p:tav>
                                        <p:tav tm="100000">
                                          <p:val>
                                            <p:strVal val="#ppt_x"/>
                                          </p:val>
                                        </p:tav>
                                      </p:tavLst>
                                    </p:anim>
                                    <p:anim calcmode="lin" valueType="num">
                                      <p:cBhvr>
                                        <p:cTn id="86" dur="1000" fill="hold"/>
                                        <p:tgtEl>
                                          <p:spTgt spid="74"/>
                                        </p:tgtEl>
                                        <p:attrNameLst>
                                          <p:attrName>ppt_y</p:attrName>
                                        </p:attrNameLst>
                                      </p:cBhvr>
                                      <p:tavLst>
                                        <p:tav tm="0">
                                          <p:val>
                                            <p:strVal val="#ppt_y-.1"/>
                                          </p:val>
                                        </p:tav>
                                        <p:tav tm="100000">
                                          <p:val>
                                            <p:strVal val="#ppt_y"/>
                                          </p:val>
                                        </p:tav>
                                      </p:tavLst>
                                    </p:anim>
                                  </p:childTnLst>
                                </p:cTn>
                              </p:par>
                              <p:par>
                                <p:cTn id="87" presetID="47"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1000"/>
                                        <p:tgtEl>
                                          <p:spTgt spid="71"/>
                                        </p:tgtEl>
                                      </p:cBhvr>
                                    </p:animEffect>
                                    <p:anim calcmode="lin" valueType="num">
                                      <p:cBhvr>
                                        <p:cTn id="90" dur="1000" fill="hold"/>
                                        <p:tgtEl>
                                          <p:spTgt spid="71"/>
                                        </p:tgtEl>
                                        <p:attrNameLst>
                                          <p:attrName>ppt_x</p:attrName>
                                        </p:attrNameLst>
                                      </p:cBhvr>
                                      <p:tavLst>
                                        <p:tav tm="0">
                                          <p:val>
                                            <p:strVal val="#ppt_x"/>
                                          </p:val>
                                        </p:tav>
                                        <p:tav tm="100000">
                                          <p:val>
                                            <p:strVal val="#ppt_x"/>
                                          </p:val>
                                        </p:tav>
                                      </p:tavLst>
                                    </p:anim>
                                    <p:anim calcmode="lin" valueType="num">
                                      <p:cBhvr>
                                        <p:cTn id="91" dur="1000" fill="hold"/>
                                        <p:tgtEl>
                                          <p:spTgt spid="71"/>
                                        </p:tgtEl>
                                        <p:attrNameLst>
                                          <p:attrName>ppt_y</p:attrName>
                                        </p:attrNameLst>
                                      </p:cBhvr>
                                      <p:tavLst>
                                        <p:tav tm="0">
                                          <p:val>
                                            <p:strVal val="#ppt_y-.1"/>
                                          </p:val>
                                        </p:tav>
                                        <p:tav tm="100000">
                                          <p:val>
                                            <p:strVal val="#ppt_y"/>
                                          </p:val>
                                        </p:tav>
                                      </p:tavLst>
                                    </p:anim>
                                  </p:childTnLst>
                                </p:cTn>
                              </p:par>
                              <p:par>
                                <p:cTn id="92" presetID="47" presetClass="entr" presetSubtype="0" fill="hold" nodeType="withEffect">
                                  <p:stCondLst>
                                    <p:cond delay="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1000"/>
                                        <p:tgtEl>
                                          <p:spTgt spid="77"/>
                                        </p:tgtEl>
                                      </p:cBhvr>
                                    </p:animEffect>
                                    <p:anim calcmode="lin" valueType="num">
                                      <p:cBhvr>
                                        <p:cTn id="95" dur="1000" fill="hold"/>
                                        <p:tgtEl>
                                          <p:spTgt spid="77"/>
                                        </p:tgtEl>
                                        <p:attrNameLst>
                                          <p:attrName>ppt_x</p:attrName>
                                        </p:attrNameLst>
                                      </p:cBhvr>
                                      <p:tavLst>
                                        <p:tav tm="0">
                                          <p:val>
                                            <p:strVal val="#ppt_x"/>
                                          </p:val>
                                        </p:tav>
                                        <p:tav tm="100000">
                                          <p:val>
                                            <p:strVal val="#ppt_x"/>
                                          </p:val>
                                        </p:tav>
                                      </p:tavLst>
                                    </p:anim>
                                    <p:anim calcmode="lin" valueType="num">
                                      <p:cBhvr>
                                        <p:cTn id="96" dur="1000" fill="hold"/>
                                        <p:tgtEl>
                                          <p:spTgt spid="77"/>
                                        </p:tgtEl>
                                        <p:attrNameLst>
                                          <p:attrName>ppt_y</p:attrName>
                                        </p:attrNameLst>
                                      </p:cBhvr>
                                      <p:tavLst>
                                        <p:tav tm="0">
                                          <p:val>
                                            <p:strVal val="#ppt_y-.1"/>
                                          </p:val>
                                        </p:tav>
                                        <p:tav tm="100000">
                                          <p:val>
                                            <p:strVal val="#ppt_y"/>
                                          </p:val>
                                        </p:tav>
                                      </p:tavLst>
                                    </p:anim>
                                  </p:childTnLst>
                                </p:cTn>
                              </p:par>
                              <p:par>
                                <p:cTn id="97" presetID="47" presetClass="entr" presetSubtype="0"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1000"/>
                                        <p:tgtEl>
                                          <p:spTgt spid="80"/>
                                        </p:tgtEl>
                                      </p:cBhvr>
                                    </p:animEffect>
                                    <p:anim calcmode="lin" valueType="num">
                                      <p:cBhvr>
                                        <p:cTn id="100" dur="1000" fill="hold"/>
                                        <p:tgtEl>
                                          <p:spTgt spid="80"/>
                                        </p:tgtEl>
                                        <p:attrNameLst>
                                          <p:attrName>ppt_x</p:attrName>
                                        </p:attrNameLst>
                                      </p:cBhvr>
                                      <p:tavLst>
                                        <p:tav tm="0">
                                          <p:val>
                                            <p:strVal val="#ppt_x"/>
                                          </p:val>
                                        </p:tav>
                                        <p:tav tm="100000">
                                          <p:val>
                                            <p:strVal val="#ppt_x"/>
                                          </p:val>
                                        </p:tav>
                                      </p:tavLst>
                                    </p:anim>
                                    <p:anim calcmode="lin" valueType="num">
                                      <p:cBhvr>
                                        <p:cTn id="101"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childTnLst>
                          </p:cTn>
                        </p:par>
                        <p:par>
                          <p:cTn id="107" fill="hold">
                            <p:stCondLst>
                              <p:cond delay="500"/>
                            </p:stCondLst>
                            <p:childTnLst>
                              <p:par>
                                <p:cTn id="108" presetID="47" presetClass="entr" presetSubtype="0" fill="hold"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1000"/>
                                        <p:tgtEl>
                                          <p:spTgt spid="56"/>
                                        </p:tgtEl>
                                      </p:cBhvr>
                                    </p:animEffect>
                                    <p:anim calcmode="lin" valueType="num">
                                      <p:cBhvr>
                                        <p:cTn id="111" dur="1000" fill="hold"/>
                                        <p:tgtEl>
                                          <p:spTgt spid="56"/>
                                        </p:tgtEl>
                                        <p:attrNameLst>
                                          <p:attrName>ppt_x</p:attrName>
                                        </p:attrNameLst>
                                      </p:cBhvr>
                                      <p:tavLst>
                                        <p:tav tm="0">
                                          <p:val>
                                            <p:strVal val="#ppt_x"/>
                                          </p:val>
                                        </p:tav>
                                        <p:tav tm="100000">
                                          <p:val>
                                            <p:strVal val="#ppt_x"/>
                                          </p:val>
                                        </p:tav>
                                      </p:tavLst>
                                    </p:anim>
                                    <p:anim calcmode="lin" valueType="num">
                                      <p:cBhvr>
                                        <p:cTn id="112" dur="1000" fill="hold"/>
                                        <p:tgtEl>
                                          <p:spTgt spid="56"/>
                                        </p:tgtEl>
                                        <p:attrNameLst>
                                          <p:attrName>ppt_y</p:attrName>
                                        </p:attrNameLst>
                                      </p:cBhvr>
                                      <p:tavLst>
                                        <p:tav tm="0">
                                          <p:val>
                                            <p:strVal val="#ppt_y-.1"/>
                                          </p:val>
                                        </p:tav>
                                        <p:tav tm="100000">
                                          <p:val>
                                            <p:strVal val="#ppt_y"/>
                                          </p:val>
                                        </p:tav>
                                      </p:tavLst>
                                    </p:anim>
                                  </p:childTnLst>
                                </p:cTn>
                              </p:par>
                              <p:par>
                                <p:cTn id="113" presetID="47"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1000"/>
                                        <p:tgtEl>
                                          <p:spTgt spid="47"/>
                                        </p:tgtEl>
                                      </p:cBhvr>
                                    </p:animEffect>
                                    <p:anim calcmode="lin" valueType="num">
                                      <p:cBhvr>
                                        <p:cTn id="116" dur="1000" fill="hold"/>
                                        <p:tgtEl>
                                          <p:spTgt spid="47"/>
                                        </p:tgtEl>
                                        <p:attrNameLst>
                                          <p:attrName>ppt_x</p:attrName>
                                        </p:attrNameLst>
                                      </p:cBhvr>
                                      <p:tavLst>
                                        <p:tav tm="0">
                                          <p:val>
                                            <p:strVal val="#ppt_x"/>
                                          </p:val>
                                        </p:tav>
                                        <p:tav tm="100000">
                                          <p:val>
                                            <p:strVal val="#ppt_x"/>
                                          </p:val>
                                        </p:tav>
                                      </p:tavLst>
                                    </p:anim>
                                    <p:anim calcmode="lin" valueType="num">
                                      <p:cBhvr>
                                        <p:cTn id="117" dur="1000" fill="hold"/>
                                        <p:tgtEl>
                                          <p:spTgt spid="47"/>
                                        </p:tgtEl>
                                        <p:attrNameLst>
                                          <p:attrName>ppt_y</p:attrName>
                                        </p:attrNameLst>
                                      </p:cBhvr>
                                      <p:tavLst>
                                        <p:tav tm="0">
                                          <p:val>
                                            <p:strVal val="#ppt_y-.1"/>
                                          </p:val>
                                        </p:tav>
                                        <p:tav tm="100000">
                                          <p:val>
                                            <p:strVal val="#ppt_y"/>
                                          </p:val>
                                        </p:tav>
                                      </p:tavLst>
                                    </p:anim>
                                  </p:childTnLst>
                                </p:cTn>
                              </p:par>
                              <p:par>
                                <p:cTn id="118" presetID="47" presetClass="entr" presetSubtype="0" fill="hold"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1000"/>
                                        <p:tgtEl>
                                          <p:spTgt spid="50"/>
                                        </p:tgtEl>
                                      </p:cBhvr>
                                    </p:animEffect>
                                    <p:anim calcmode="lin" valueType="num">
                                      <p:cBhvr>
                                        <p:cTn id="121" dur="1000" fill="hold"/>
                                        <p:tgtEl>
                                          <p:spTgt spid="50"/>
                                        </p:tgtEl>
                                        <p:attrNameLst>
                                          <p:attrName>ppt_x</p:attrName>
                                        </p:attrNameLst>
                                      </p:cBhvr>
                                      <p:tavLst>
                                        <p:tav tm="0">
                                          <p:val>
                                            <p:strVal val="#ppt_x"/>
                                          </p:val>
                                        </p:tav>
                                        <p:tav tm="100000">
                                          <p:val>
                                            <p:strVal val="#ppt_x"/>
                                          </p:val>
                                        </p:tav>
                                      </p:tavLst>
                                    </p:anim>
                                    <p:anim calcmode="lin" valueType="num">
                                      <p:cBhvr>
                                        <p:cTn id="12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wipe(left)">
                                      <p:cBhvr>
                                        <p:cTn id="127" dur="500"/>
                                        <p:tgtEl>
                                          <p:spTgt spid="31"/>
                                        </p:tgtEl>
                                      </p:cBhvr>
                                    </p:animEffect>
                                  </p:childTnLst>
                                </p:cTn>
                              </p:par>
                            </p:childTnLst>
                          </p:cTn>
                        </p:par>
                        <p:par>
                          <p:cTn id="128" fill="hold">
                            <p:stCondLst>
                              <p:cond delay="500"/>
                            </p:stCondLst>
                            <p:childTnLst>
                              <p:par>
                                <p:cTn id="129" presetID="47" presetClass="entr" presetSubtype="0" fill="hold" nodeType="after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1000"/>
                                        <p:tgtEl>
                                          <p:spTgt spid="53"/>
                                        </p:tgtEl>
                                      </p:cBhvr>
                                    </p:animEffect>
                                    <p:anim calcmode="lin" valueType="num">
                                      <p:cBhvr>
                                        <p:cTn id="132" dur="1000" fill="hold"/>
                                        <p:tgtEl>
                                          <p:spTgt spid="53"/>
                                        </p:tgtEl>
                                        <p:attrNameLst>
                                          <p:attrName>ppt_x</p:attrName>
                                        </p:attrNameLst>
                                      </p:cBhvr>
                                      <p:tavLst>
                                        <p:tav tm="0">
                                          <p:val>
                                            <p:strVal val="#ppt_x"/>
                                          </p:val>
                                        </p:tav>
                                        <p:tav tm="100000">
                                          <p:val>
                                            <p:strVal val="#ppt_x"/>
                                          </p:val>
                                        </p:tav>
                                      </p:tavLst>
                                    </p:anim>
                                    <p:anim calcmode="lin" valueType="num">
                                      <p:cBhvr>
                                        <p:cTn id="13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500"/>
                                        <p:tgtEl>
                                          <p:spTgt spid="34"/>
                                        </p:tgtEl>
                                      </p:cBhvr>
                                    </p:animEffect>
                                  </p:childTnLst>
                                </p:cTn>
                              </p:par>
                              <p:par>
                                <p:cTn id="139" presetID="42" presetClass="entr" presetSubtype="0" fill="hold" nodeType="with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par>
                          <p:cTn id="147" fill="hold">
                            <p:stCondLst>
                              <p:cond delay="1000"/>
                            </p:stCondLst>
                            <p:childTnLst>
                              <p:par>
                                <p:cTn id="148" presetID="10" presetClass="entr" presetSubtype="0" fill="hold" nodeType="after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par>
                                <p:cTn id="151" presetID="64" presetClass="path" presetSubtype="0" accel="50000" decel="50000" fill="hold" nodeType="withEffect">
                                  <p:stCondLst>
                                    <p:cond delay="0"/>
                                  </p:stCondLst>
                                  <p:childTnLst>
                                    <p:animMotion origin="layout" path="M -2.97872E-6 -2.27871E-6 L 0.00188 -0.2029 " pathEditMode="relative" rAng="0" ptsTypes="AA">
                                      <p:cBhvr>
                                        <p:cTn id="152" dur="2000" fill="hold"/>
                                        <p:tgtEl>
                                          <p:spTgt spid="86"/>
                                        </p:tgtEl>
                                        <p:attrNameLst>
                                          <p:attrName>ppt_x</p:attrName>
                                          <p:attrName>ppt_y</p:attrName>
                                        </p:attrNameLst>
                                      </p:cBhvr>
                                      <p:rCtr x="85" y="-101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1134282" y="815864"/>
            <a:ext cx="7056784" cy="6083818"/>
          </a:xfrm>
          <a:prstGeom prst="rect">
            <a:avLst/>
          </a:prstGeom>
        </p:spPr>
      </p:pic>
      <p:pic>
        <p:nvPicPr>
          <p:cNvPr id="7" name="圖片 6"/>
          <p:cNvPicPr>
            <a:picLocks noChangeAspect="1"/>
          </p:cNvPicPr>
          <p:nvPr/>
        </p:nvPicPr>
        <p:blipFill>
          <a:blip r:embed="rId4"/>
          <a:stretch>
            <a:fillRect/>
          </a:stretch>
        </p:blipFill>
        <p:spPr>
          <a:xfrm>
            <a:off x="1134282" y="815864"/>
            <a:ext cx="7056784" cy="6083818"/>
          </a:xfrm>
          <a:prstGeom prst="rect">
            <a:avLst/>
          </a:prstGeom>
        </p:spPr>
      </p:pic>
      <p:pic>
        <p:nvPicPr>
          <p:cNvPr id="6" name="圖片 5"/>
          <p:cNvPicPr>
            <a:picLocks noChangeAspect="1"/>
          </p:cNvPicPr>
          <p:nvPr/>
        </p:nvPicPr>
        <p:blipFill>
          <a:blip r:embed="rId5"/>
          <a:stretch>
            <a:fillRect/>
          </a:stretch>
        </p:blipFill>
        <p:spPr>
          <a:xfrm>
            <a:off x="1134282" y="817676"/>
            <a:ext cx="7056784" cy="6083818"/>
          </a:xfrm>
          <a:prstGeom prst="rect">
            <a:avLst/>
          </a:prstGeom>
        </p:spPr>
      </p:pic>
      <p:pic>
        <p:nvPicPr>
          <p:cNvPr id="2" name="圖片 1"/>
          <p:cNvPicPr>
            <a:picLocks noChangeAspect="1"/>
          </p:cNvPicPr>
          <p:nvPr/>
        </p:nvPicPr>
        <p:blipFill>
          <a:blip r:embed="rId6"/>
          <a:stretch>
            <a:fillRect/>
          </a:stretch>
        </p:blipFill>
        <p:spPr>
          <a:xfrm>
            <a:off x="1134889" y="815864"/>
            <a:ext cx="7056784" cy="6083818"/>
          </a:xfrm>
          <a:prstGeom prst="rect">
            <a:avLst/>
          </a:prstGeom>
        </p:spPr>
      </p:pic>
      <p:pic>
        <p:nvPicPr>
          <p:cNvPr id="9" name="圖片 8"/>
          <p:cNvPicPr>
            <a:picLocks noChangeAspect="1"/>
          </p:cNvPicPr>
          <p:nvPr/>
        </p:nvPicPr>
        <p:blipFill>
          <a:blip r:embed="rId7"/>
          <a:stretch>
            <a:fillRect/>
          </a:stretch>
        </p:blipFill>
        <p:spPr>
          <a:xfrm>
            <a:off x="1134889" y="815864"/>
            <a:ext cx="7056784" cy="6083818"/>
          </a:xfrm>
          <a:prstGeom prst="rect">
            <a:avLst/>
          </a:prstGeom>
        </p:spPr>
      </p:pic>
      <p:sp>
        <p:nvSpPr>
          <p:cNvPr id="4" name="文字版面配置區 3"/>
          <p:cNvSpPr>
            <a:spLocks noGrp="1"/>
          </p:cNvSpPr>
          <p:nvPr>
            <p:ph type="body" sz="quarter" idx="10"/>
          </p:nvPr>
        </p:nvSpPr>
        <p:spPr>
          <a:xfrm>
            <a:off x="274638" y="1212850"/>
            <a:ext cx="8777288" cy="517065"/>
          </a:xfrm>
        </p:spPr>
        <p:txBody>
          <a:bodyPr/>
          <a:lstStyle/>
          <a:p>
            <a:pPr marL="257175" lvl="1" indent="0">
              <a:buNone/>
            </a:pPr>
            <a:endParaRPr lang="en-US" dirty="0"/>
          </a:p>
        </p:txBody>
      </p:sp>
      <p:sp>
        <p:nvSpPr>
          <p:cNvPr id="3" name="標題 2"/>
          <p:cNvSpPr>
            <a:spLocks noGrp="1"/>
          </p:cNvSpPr>
          <p:nvPr>
            <p:ph type="title"/>
          </p:nvPr>
        </p:nvSpPr>
        <p:spPr/>
        <p:txBody>
          <a:bodyPr/>
          <a:lstStyle/>
          <a:p>
            <a:r>
              <a:rPr lang="en-US" altLang="zh-TW" b="1" dirty="0" err="1" smtClean="0"/>
              <a:t>MinRole</a:t>
            </a:r>
            <a:endParaRPr lang="en-US" b="1" dirty="0"/>
          </a:p>
        </p:txBody>
      </p:sp>
    </p:spTree>
    <p:extLst>
      <p:ext uri="{BB962C8B-B14F-4D97-AF65-F5344CB8AC3E}">
        <p14:creationId xmlns:p14="http://schemas.microsoft.com/office/powerpoint/2010/main" val="195637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0.xml><?xml version="1.0" encoding="utf-8"?>
<a:theme xmlns:a="http://schemas.openxmlformats.org/drawingml/2006/main" name="7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1.xml><?xml version="1.0" encoding="utf-8"?>
<a:theme xmlns:a="http://schemas.openxmlformats.org/drawingml/2006/main" name="8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2.xml><?xml version="1.0" encoding="utf-8"?>
<a:theme xmlns:a="http://schemas.openxmlformats.org/drawingml/2006/main" name="9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3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2.potx" id="{821A7E2A-AB47-4FCA-9016-8AE238481E5D}" vid="{6E173DA7-44EC-4D3B-B367-4A1D4234FBA8}"/>
    </a:ext>
  </a:extLst>
</a:theme>
</file>

<file path=ppt/theme/theme5.xml><?xml version="1.0" encoding="utf-8"?>
<a:theme xmlns:a="http://schemas.openxmlformats.org/drawingml/2006/main" name="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4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7.xml><?xml version="1.0" encoding="utf-8"?>
<a:theme xmlns:a="http://schemas.openxmlformats.org/drawingml/2006/main" name="5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6_Office_Template_16x9_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9.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5EC6DF-2633-4FCD-A6C7-DA9104EEF42F}">
  <ds:schemaRef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B77DD29-033D-4E10-8497-6755930FE0FE}">
  <ds:schemaRefs>
    <ds:schemaRef ds:uri="http://schemas.microsoft.com/sharepoint/v3/contenttype/forms"/>
  </ds:schemaRefs>
</ds:datastoreItem>
</file>

<file path=customXml/itemProps4.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7B1ACEA-41A1-4573-A074-D0512C109C13}">
  <ds:schemaRefs>
    <ds:schemaRef ds:uri="http://schemas.microsoft.com/sharepoint/v3/contenttype/forms"/>
  </ds:schemaRefs>
</ds:datastoreItem>
</file>

<file path=customXml/itemProps6.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Product brand_template_4-3_Consumer_ORANGE_1</Template>
  <TotalTime>7619</TotalTime>
  <Words>4740</Words>
  <Application>Microsoft Office PowerPoint</Application>
  <PresentationFormat>自訂</PresentationFormat>
  <Paragraphs>784</Paragraphs>
  <Slides>40</Slides>
  <Notes>34</Notes>
  <HiddenSlides>0</HiddenSlides>
  <MMClips>0</MMClips>
  <ScaleCrop>false</ScaleCrop>
  <HeadingPairs>
    <vt:vector size="6" baseType="variant">
      <vt:variant>
        <vt:lpstr>使用字型</vt:lpstr>
      </vt:variant>
      <vt:variant>
        <vt:i4>11</vt:i4>
      </vt:variant>
      <vt:variant>
        <vt:lpstr>佈景主題</vt:lpstr>
      </vt:variant>
      <vt:variant>
        <vt:i4>12</vt:i4>
      </vt:variant>
      <vt:variant>
        <vt:lpstr>投影片標題</vt:lpstr>
      </vt:variant>
      <vt:variant>
        <vt:i4>40</vt:i4>
      </vt:variant>
    </vt:vector>
  </HeadingPairs>
  <TitlesOfParts>
    <vt:vector size="63" baseType="lpstr">
      <vt:lpstr>Segoe Pro Light</vt:lpstr>
      <vt:lpstr>微軟正黑體</vt:lpstr>
      <vt:lpstr>新細明體</vt:lpstr>
      <vt:lpstr>Arial</vt:lpstr>
      <vt:lpstr>Calibri</vt:lpstr>
      <vt:lpstr>Consolas</vt:lpstr>
      <vt:lpstr>Segoe UI</vt:lpstr>
      <vt:lpstr>Segoe UI Light</vt:lpstr>
      <vt:lpstr>Segoe UI Semibold</vt:lpstr>
      <vt:lpstr>Segoe UI Semilight</vt:lpstr>
      <vt:lpstr>Wingdings</vt:lpstr>
      <vt:lpstr>2_Office_Template_16x9_WHITE</vt:lpstr>
      <vt:lpstr>1_Office_Template_16x9_WHITE</vt:lpstr>
      <vt:lpstr>3_Office_Template_16x9_WHITE</vt:lpstr>
      <vt:lpstr>1_WHITE TEMPLATE</vt:lpstr>
      <vt:lpstr>Office_Template_16x9_WHITE</vt:lpstr>
      <vt:lpstr>4_Office_Template_16x9_WHITE</vt:lpstr>
      <vt:lpstr>5_Office_Template_16x9_WHITE</vt:lpstr>
      <vt:lpstr>6_Office_Template_16x9_WHITE</vt:lpstr>
      <vt:lpstr>1_5-30610_Microsoft_Ignite_Keynote_Template</vt:lpstr>
      <vt:lpstr>7_Office_Template_16x9_WHITE</vt:lpstr>
      <vt:lpstr>8_Office_Template_16x9_WHITE</vt:lpstr>
      <vt:lpstr>9_Office_Template_16x9_WHITE</vt:lpstr>
      <vt:lpstr>SharePoint Server 2016 搶先看</vt:lpstr>
      <vt:lpstr>PowerPoint 簡報</vt:lpstr>
      <vt:lpstr>PowerPoint 簡報</vt:lpstr>
      <vt:lpstr>議程</vt:lpstr>
      <vt:lpstr>SharePoint 演進</vt:lpstr>
      <vt:lpstr>SharePoint Server 2016 時程</vt:lpstr>
      <vt:lpstr>新功能與改變</vt:lpstr>
      <vt:lpstr>角色</vt:lpstr>
      <vt:lpstr>MinRole</vt:lpstr>
      <vt:lpstr>PowerPoint 簡報</vt:lpstr>
      <vt:lpstr>0 Downtime Patching</vt:lpstr>
      <vt:lpstr>Project Server</vt:lpstr>
      <vt:lpstr>User Profile Service</vt:lpstr>
      <vt:lpstr>認證</vt:lpstr>
      <vt:lpstr>支援 SMTP 連線加密</vt:lpstr>
      <vt:lpstr>混合雲解決方案</vt:lpstr>
      <vt:lpstr>Hybrid Picker</vt:lpstr>
      <vt:lpstr>PowerPoint 簡報</vt:lpstr>
      <vt:lpstr>軟體界限及限制</vt:lpstr>
      <vt:lpstr>快速建立網站</vt:lpstr>
      <vt:lpstr>檔案傳輸效能</vt:lpstr>
      <vt:lpstr>文件與影音與社群協同作業</vt:lpstr>
      <vt:lpstr>現代化附件方式</vt:lpstr>
      <vt:lpstr>永久性連結</vt:lpstr>
      <vt:lpstr>支援 ODF 文件樣版</vt:lpstr>
      <vt:lpstr>規範</vt:lpstr>
      <vt:lpstr>其他新功能</vt:lpstr>
      <vt:lpstr>現階段 Preview 的過時功能</vt:lpstr>
      <vt:lpstr>安裝部署與升級</vt:lpstr>
      <vt:lpstr>硬體需求</vt:lpstr>
      <vt:lpstr>先決條件</vt:lpstr>
      <vt:lpstr>瀏覽器支援</vt:lpstr>
      <vt:lpstr>行動裝置瀏覽器支援</vt:lpstr>
      <vt:lpstr>部署情境</vt:lpstr>
      <vt:lpstr>V2V 升級</vt:lpstr>
      <vt:lpstr>PowerPoint 簡報</vt:lpstr>
      <vt:lpstr>常見問題</vt:lpstr>
      <vt:lpstr>SharePoint Server 2016 新功能總表</vt:lpstr>
      <vt:lpstr>PowerPoint 簡報</vt:lpstr>
      <vt:lpstr>PowerPoint 簡報</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&lt;Speech title here&gt;</dc:subject>
  <dc:creator>Jade Chang (Manpower)</dc:creator>
  <cp:keywords>MSVID, Brand Guidelines, Branding, Visual Identity, grid</cp:keywords>
  <dc:description>Template: Maryfj_x000d_
Formatting: _x000d_
Audience Type:</dc:description>
  <cp:lastModifiedBy>Sam Lin</cp:lastModifiedBy>
  <cp:revision>293</cp:revision>
  <dcterms:created xsi:type="dcterms:W3CDTF">2015-07-29T08:50:33Z</dcterms:created>
  <dcterms:modified xsi:type="dcterms:W3CDTF">2015-09-17T07:56:31Z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